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980769dba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cad79458c4d3e"/>
  </p:sldMasterIdLst>
  <p:sldIdLst>
    <p:sldId xmlns:r="http://schemas.openxmlformats.org/officeDocument/2006/relationships" id="256" r:id="R9d7cfbabdec64502"/>
    <p:sldId xmlns:r="http://schemas.openxmlformats.org/officeDocument/2006/relationships" id="257" r:id="Rd73f2b0c4ca84335"/>
    <p:sldId xmlns:r="http://schemas.openxmlformats.org/officeDocument/2006/relationships" id="258" r:id="R2611012af25a45ba"/>
    <p:sldId xmlns:r="http://schemas.openxmlformats.org/officeDocument/2006/relationships" id="259" r:id="R62df5a64cc3d483d"/>
    <p:sldId xmlns:r="http://schemas.openxmlformats.org/officeDocument/2006/relationships" id="260" r:id="R9fb22ba80e7a4965"/>
    <p:sldId xmlns:r="http://schemas.openxmlformats.org/officeDocument/2006/relationships" id="261" r:id="R7835eb9aaa034d91"/>
    <p:sldId xmlns:r="http://schemas.openxmlformats.org/officeDocument/2006/relationships" id="262" r:id="R087837b2c64c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cad79458c4d3e" /><Relationship Type="http://schemas.openxmlformats.org/officeDocument/2006/relationships/slide" Target="/ppt/slides/slide1.xml" Id="R9d7cfbabdec64502" /><Relationship Type="http://schemas.openxmlformats.org/officeDocument/2006/relationships/slide" Target="/ppt/slides/slide2.xml" Id="Rd73f2b0c4ca84335" /><Relationship Type="http://schemas.openxmlformats.org/officeDocument/2006/relationships/slide" Target="/ppt/slides/slide3.xml" Id="R2611012af25a45ba" /><Relationship Type="http://schemas.openxmlformats.org/officeDocument/2006/relationships/slide" Target="/ppt/slides/slide4.xml" Id="R62df5a64cc3d483d" /><Relationship Type="http://schemas.openxmlformats.org/officeDocument/2006/relationships/slide" Target="/ppt/slides/slide5.xml" Id="R9fb22ba80e7a4965" /><Relationship Type="http://schemas.openxmlformats.org/officeDocument/2006/relationships/slide" Target="/ppt/slides/slide6.xml" Id="R7835eb9aaa034d91" /><Relationship Type="http://schemas.openxmlformats.org/officeDocument/2006/relationships/slide" Target="/ppt/slides/slide7.xml" Id="R087837b2c64c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494f06723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c719077d42a5" /><Relationship Type="http://schemas.openxmlformats.org/officeDocument/2006/relationships/theme" Target="/ppt/slideMasters/theme/theme1.xml" Id="R45494c78b836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dc719077d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cb5dce4c6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7f3beece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9cfd5b2d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509fa2ef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dbfafa36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7ac6682d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4318a83c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BRUNSBICA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ALEXANDRA 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CARL FREDRICK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CHRISTINE N 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SCHWARTZ-BOTTEN OLE M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TINA CHRISTINE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