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34b63e2dc044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86f486d2e1401b"/>
  </p:sldMasterIdLst>
  <p:sldIdLst>
    <p:sldId xmlns:r="http://schemas.openxmlformats.org/officeDocument/2006/relationships" id="256" r:id="R4988e2717a974f13"/>
    <p:sldId xmlns:r="http://schemas.openxmlformats.org/officeDocument/2006/relationships" id="257" r:id="R42ea3f8091234a4e"/>
    <p:sldId xmlns:r="http://schemas.openxmlformats.org/officeDocument/2006/relationships" id="258" r:id="R2e44f95cd8de4358"/>
    <p:sldId xmlns:r="http://schemas.openxmlformats.org/officeDocument/2006/relationships" id="259" r:id="Reb403c7af7b942ca"/>
    <p:sldId xmlns:r="http://schemas.openxmlformats.org/officeDocument/2006/relationships" id="260" r:id="R2891db3b1dc14766"/>
    <p:sldId xmlns:r="http://schemas.openxmlformats.org/officeDocument/2006/relationships" id="261" r:id="Rd874a3dcaf72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6f486d2e1401b" /><Relationship Type="http://schemas.openxmlformats.org/officeDocument/2006/relationships/slide" Target="/ppt/slides/slide1.xml" Id="R4988e2717a974f13" /><Relationship Type="http://schemas.openxmlformats.org/officeDocument/2006/relationships/slide" Target="/ppt/slides/slide2.xml" Id="R42ea3f8091234a4e" /><Relationship Type="http://schemas.openxmlformats.org/officeDocument/2006/relationships/slide" Target="/ppt/slides/slide3.xml" Id="R2e44f95cd8de4358" /><Relationship Type="http://schemas.openxmlformats.org/officeDocument/2006/relationships/slide" Target="/ppt/slides/slide4.xml" Id="Reb403c7af7b942ca" /><Relationship Type="http://schemas.openxmlformats.org/officeDocument/2006/relationships/slide" Target="/ppt/slides/slide5.xml" Id="R2891db3b1dc14766" /><Relationship Type="http://schemas.openxmlformats.org/officeDocument/2006/relationships/slide" Target="/ppt/slides/slide6.xml" Id="Rd874a3dcaf72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57bbd1bf9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75193398b43d8" /><Relationship Type="http://schemas.openxmlformats.org/officeDocument/2006/relationships/theme" Target="/ppt/slideMasters/theme/theme1.xml" Id="R18c8b68a132d46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075193398b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9f1a6cd614d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d155a0f7941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b42ca657842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8e223c9ab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7d00240984d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8e1e5411e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Fredriksborgveien 52B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43 12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976 218 795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