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1e9771197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6b5ce9d234723"/>
  </p:sldMasterIdLst>
  <p:sldIdLst>
    <p:sldId xmlns:r="http://schemas.openxmlformats.org/officeDocument/2006/relationships" id="256" r:id="Re9d3c1bd2eda4a87"/>
    <p:sldId xmlns:r="http://schemas.openxmlformats.org/officeDocument/2006/relationships" id="257" r:id="R7710eb0828ba4d80"/>
    <p:sldId xmlns:r="http://schemas.openxmlformats.org/officeDocument/2006/relationships" id="258" r:id="R9e1ffb8e29994fb7"/>
    <p:sldId xmlns:r="http://schemas.openxmlformats.org/officeDocument/2006/relationships" id="259" r:id="Rf6f6f20ca4ed4997"/>
    <p:sldId xmlns:r="http://schemas.openxmlformats.org/officeDocument/2006/relationships" id="260" r:id="R465f2de2a84c4a38"/>
    <p:sldId xmlns:r="http://schemas.openxmlformats.org/officeDocument/2006/relationships" id="261" r:id="R18d4e7abcf464f01"/>
    <p:sldId xmlns:r="http://schemas.openxmlformats.org/officeDocument/2006/relationships" id="262" r:id="R21cf5a00c217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6b5ce9d234723" /><Relationship Type="http://schemas.openxmlformats.org/officeDocument/2006/relationships/slide" Target="/ppt/slides/slide1.xml" Id="Re9d3c1bd2eda4a87" /><Relationship Type="http://schemas.openxmlformats.org/officeDocument/2006/relationships/slide" Target="/ppt/slides/slide2.xml" Id="R7710eb0828ba4d80" /><Relationship Type="http://schemas.openxmlformats.org/officeDocument/2006/relationships/slide" Target="/ppt/slides/slide3.xml" Id="R9e1ffb8e29994fb7" /><Relationship Type="http://schemas.openxmlformats.org/officeDocument/2006/relationships/slide" Target="/ppt/slides/slide4.xml" Id="Rf6f6f20ca4ed4997" /><Relationship Type="http://schemas.openxmlformats.org/officeDocument/2006/relationships/slide" Target="/ppt/slides/slide5.xml" Id="R465f2de2a84c4a38" /><Relationship Type="http://schemas.openxmlformats.org/officeDocument/2006/relationships/slide" Target="/ppt/slides/slide6.xml" Id="R18d4e7abcf464f01" /><Relationship Type="http://schemas.openxmlformats.org/officeDocument/2006/relationships/slide" Target="/ppt/slides/slide7.xml" Id="R21cf5a00c217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f985aeafc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ec1cc3a6401b" /><Relationship Type="http://schemas.openxmlformats.org/officeDocument/2006/relationships/theme" Target="/ppt/slideMasters/theme/theme1.xml" Id="R55726f950147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8ec1cc3a6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d2dfaacc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d0875a729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5fd05002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9e680c02d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5b1df595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baedb1ba7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2a589b6f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MARTINSEN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