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a26648cd9640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654d28fe444a06"/>
  </p:sldMasterIdLst>
  <p:sldIdLst>
    <p:sldId xmlns:r="http://schemas.openxmlformats.org/officeDocument/2006/relationships" id="256" r:id="Rf797559009b94e40"/>
    <p:sldId xmlns:r="http://schemas.openxmlformats.org/officeDocument/2006/relationships" id="257" r:id="R620e3db038f0470a"/>
    <p:sldId xmlns:r="http://schemas.openxmlformats.org/officeDocument/2006/relationships" id="258" r:id="R98d1bd46885a4603"/>
    <p:sldId xmlns:r="http://schemas.openxmlformats.org/officeDocument/2006/relationships" id="259" r:id="Raa5513e0fe994a0a"/>
    <p:sldId xmlns:r="http://schemas.openxmlformats.org/officeDocument/2006/relationships" id="260" r:id="R4e80bc41a2974b3e"/>
    <p:sldId xmlns:r="http://schemas.openxmlformats.org/officeDocument/2006/relationships" id="261" r:id="Rffd8cdbcd59842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654d28fe444a06" /><Relationship Type="http://schemas.openxmlformats.org/officeDocument/2006/relationships/slide" Target="/ppt/slides/slide1.xml" Id="Rf797559009b94e40" /><Relationship Type="http://schemas.openxmlformats.org/officeDocument/2006/relationships/slide" Target="/ppt/slides/slide2.xml" Id="R620e3db038f0470a" /><Relationship Type="http://schemas.openxmlformats.org/officeDocument/2006/relationships/slide" Target="/ppt/slides/slide3.xml" Id="R98d1bd46885a4603" /><Relationship Type="http://schemas.openxmlformats.org/officeDocument/2006/relationships/slide" Target="/ppt/slides/slide4.xml" Id="Raa5513e0fe994a0a" /><Relationship Type="http://schemas.openxmlformats.org/officeDocument/2006/relationships/slide" Target="/ppt/slides/slide5.xml" Id="R4e80bc41a2974b3e" /><Relationship Type="http://schemas.openxmlformats.org/officeDocument/2006/relationships/slide" Target="/ppt/slides/slide6.xml" Id="Rffd8cdbcd59842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01589bc5a947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96a1158c2b43de" /><Relationship Type="http://schemas.openxmlformats.org/officeDocument/2006/relationships/theme" Target="/ppt/slideMasters/theme/theme1.xml" Id="Rb7f6009335bb48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96a1158c2b43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d32d638fd544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895842003542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624f857fe743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7350d3cc2d43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b02bf05b724b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0979132bf842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DELPHI NORGE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DELPHI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DELPHI NORGE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DELPHI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DELPHI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DELPHI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−12 510 409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96 457 567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873 571 838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874 764 651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DELPHI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Storebrand Asset Management AS, Professor Kohts vei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31 50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v1c@storebrand.no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www.delphi.no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976 242 556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DELPHI NORGE</a:t>
            </a:r>
          </a:p>
        </p:txBody>
      </p:sp>
    </p:spTree>
  </p:cSld>
  <p:clrMapOvr>
    <a:masterClrMapping xmlns:a="http://schemas.openxmlformats.org/drawingml/2006/main"/>
  </p:clrMapOvr>
</p:sld>
</file>