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5b5cb4bc0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cdebdb4bd4625"/>
  </p:sldMasterIdLst>
  <p:sldIdLst>
    <p:sldId xmlns:r="http://schemas.openxmlformats.org/officeDocument/2006/relationships" id="256" r:id="Reb28c0b1f6d14103"/>
    <p:sldId xmlns:r="http://schemas.openxmlformats.org/officeDocument/2006/relationships" id="257" r:id="R5be20d84f7034443"/>
    <p:sldId xmlns:r="http://schemas.openxmlformats.org/officeDocument/2006/relationships" id="258" r:id="R017cf985cd404763"/>
    <p:sldId xmlns:r="http://schemas.openxmlformats.org/officeDocument/2006/relationships" id="259" r:id="Raf78cc2855914792"/>
    <p:sldId xmlns:r="http://schemas.openxmlformats.org/officeDocument/2006/relationships" id="260" r:id="R333282d0770c41c4"/>
    <p:sldId xmlns:r="http://schemas.openxmlformats.org/officeDocument/2006/relationships" id="261" r:id="R22b8e9e16346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cdebdb4bd4625" /><Relationship Type="http://schemas.openxmlformats.org/officeDocument/2006/relationships/slide" Target="/ppt/slides/slide1.xml" Id="Reb28c0b1f6d14103" /><Relationship Type="http://schemas.openxmlformats.org/officeDocument/2006/relationships/slide" Target="/ppt/slides/slide2.xml" Id="R5be20d84f7034443" /><Relationship Type="http://schemas.openxmlformats.org/officeDocument/2006/relationships/slide" Target="/ppt/slides/slide3.xml" Id="R017cf985cd404763" /><Relationship Type="http://schemas.openxmlformats.org/officeDocument/2006/relationships/slide" Target="/ppt/slides/slide4.xml" Id="Raf78cc2855914792" /><Relationship Type="http://schemas.openxmlformats.org/officeDocument/2006/relationships/slide" Target="/ppt/slides/slide5.xml" Id="R333282d0770c41c4" /><Relationship Type="http://schemas.openxmlformats.org/officeDocument/2006/relationships/slide" Target="/ppt/slides/slide6.xml" Id="R22b8e9e16346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a9412828f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a4ee23714170" /><Relationship Type="http://schemas.openxmlformats.org/officeDocument/2006/relationships/theme" Target="/ppt/slideMasters/theme/theme1.xml" Id="Ra3f658425594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aa4ee2371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62aa9f05b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09db4d3414f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8dfbf41da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b64a8035a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7a29ada6f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ecf0e8fba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