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c93921fc2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22ec555134909"/>
  </p:sldMasterIdLst>
  <p:sldIdLst>
    <p:sldId xmlns:r="http://schemas.openxmlformats.org/officeDocument/2006/relationships" id="256" r:id="R50ffd16456994cf0"/>
    <p:sldId xmlns:r="http://schemas.openxmlformats.org/officeDocument/2006/relationships" id="257" r:id="R2d26152471104956"/>
    <p:sldId xmlns:r="http://schemas.openxmlformats.org/officeDocument/2006/relationships" id="258" r:id="R37025f59713e4e90"/>
    <p:sldId xmlns:r="http://schemas.openxmlformats.org/officeDocument/2006/relationships" id="259" r:id="R6867d18ec51f4f11"/>
    <p:sldId xmlns:r="http://schemas.openxmlformats.org/officeDocument/2006/relationships" id="260" r:id="Rde57054b35654874"/>
    <p:sldId xmlns:r="http://schemas.openxmlformats.org/officeDocument/2006/relationships" id="261" r:id="Rbf74f803c6e3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22ec555134909" /><Relationship Type="http://schemas.openxmlformats.org/officeDocument/2006/relationships/slide" Target="/ppt/slides/slide1.xml" Id="R50ffd16456994cf0" /><Relationship Type="http://schemas.openxmlformats.org/officeDocument/2006/relationships/slide" Target="/ppt/slides/slide2.xml" Id="R2d26152471104956" /><Relationship Type="http://schemas.openxmlformats.org/officeDocument/2006/relationships/slide" Target="/ppt/slides/slide3.xml" Id="R37025f59713e4e90" /><Relationship Type="http://schemas.openxmlformats.org/officeDocument/2006/relationships/slide" Target="/ppt/slides/slide4.xml" Id="R6867d18ec51f4f11" /><Relationship Type="http://schemas.openxmlformats.org/officeDocument/2006/relationships/slide" Target="/ppt/slides/slide5.xml" Id="Rde57054b35654874" /><Relationship Type="http://schemas.openxmlformats.org/officeDocument/2006/relationships/slide" Target="/ppt/slides/slide6.xml" Id="Rbf74f803c6e3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5302af204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87c92dff24d32" /><Relationship Type="http://schemas.openxmlformats.org/officeDocument/2006/relationships/theme" Target="/ppt/slideMasters/theme/theme1.xml" Id="Rda6b5828eb6d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f87c92dff2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ceb3b2ea7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a031f2285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f4ed9f824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f7f5112c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fd20d4d6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e9343c8ab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