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3bf8c28d6c49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cc88c5b0934884"/>
  </p:sldMasterIdLst>
  <p:sldIdLst>
    <p:sldId xmlns:r="http://schemas.openxmlformats.org/officeDocument/2006/relationships" id="256" r:id="R28e4cbf622b24524"/>
    <p:sldId xmlns:r="http://schemas.openxmlformats.org/officeDocument/2006/relationships" id="257" r:id="R6812b5deb3064c53"/>
    <p:sldId xmlns:r="http://schemas.openxmlformats.org/officeDocument/2006/relationships" id="258" r:id="R22653d7b0c754f82"/>
    <p:sldId xmlns:r="http://schemas.openxmlformats.org/officeDocument/2006/relationships" id="259" r:id="R0729e200cf5c434c"/>
    <p:sldId xmlns:r="http://schemas.openxmlformats.org/officeDocument/2006/relationships" id="260" r:id="R1b48225c2a494330"/>
    <p:sldId xmlns:r="http://schemas.openxmlformats.org/officeDocument/2006/relationships" id="261" r:id="R634b370e3b8549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cc88c5b0934884" /><Relationship Type="http://schemas.openxmlformats.org/officeDocument/2006/relationships/slide" Target="/ppt/slides/slide1.xml" Id="R28e4cbf622b24524" /><Relationship Type="http://schemas.openxmlformats.org/officeDocument/2006/relationships/slide" Target="/ppt/slides/slide2.xml" Id="R6812b5deb3064c53" /><Relationship Type="http://schemas.openxmlformats.org/officeDocument/2006/relationships/slide" Target="/ppt/slides/slide3.xml" Id="R22653d7b0c754f82" /><Relationship Type="http://schemas.openxmlformats.org/officeDocument/2006/relationships/slide" Target="/ppt/slides/slide4.xml" Id="R0729e200cf5c434c" /><Relationship Type="http://schemas.openxmlformats.org/officeDocument/2006/relationships/slide" Target="/ppt/slides/slide5.xml" Id="R1b48225c2a494330" /><Relationship Type="http://schemas.openxmlformats.org/officeDocument/2006/relationships/slide" Target="/ppt/slides/slide6.xml" Id="R634b370e3b8549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bcbb6391cc44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78f906ff048f1" /><Relationship Type="http://schemas.openxmlformats.org/officeDocument/2006/relationships/theme" Target="/ppt/slideMasters/theme/theme1.xml" Id="R64cc28e2e2e440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278f906ff048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4c37b7e544b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91e48ac8548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49766eaf240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ece92372746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df7d9370441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78d0bf89d4f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SPORTSMAGASINET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SPORTSMAGASINET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SPORTSMAGASINET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SPORTSMAGASINET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SPORTSMAGASINET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SPORTSMAGASINET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Fru Kroghs brygge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976 335 120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SPORTSMAGASINET AS</a:t>
            </a:r>
          </a:p>
        </p:txBody>
      </p:sp>
    </p:spTree>
  </p:cSld>
  <p:clrMapOvr>
    <a:masterClrMapping xmlns:a="http://schemas.openxmlformats.org/drawingml/2006/main"/>
  </p:clrMapOvr>
</p:sld>
</file>