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730370fcc64c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9416e7de164885"/>
  </p:sldMasterIdLst>
  <p:sldIdLst>
    <p:sldId xmlns:r="http://schemas.openxmlformats.org/officeDocument/2006/relationships" id="256" r:id="Ra474e90e5e784f8e"/>
    <p:sldId xmlns:r="http://schemas.openxmlformats.org/officeDocument/2006/relationships" id="257" r:id="Rd2414a7cafe94ee9"/>
    <p:sldId xmlns:r="http://schemas.openxmlformats.org/officeDocument/2006/relationships" id="258" r:id="R0fa9117d67bf4de2"/>
    <p:sldId xmlns:r="http://schemas.openxmlformats.org/officeDocument/2006/relationships" id="259" r:id="R1b1b2179186a459b"/>
    <p:sldId xmlns:r="http://schemas.openxmlformats.org/officeDocument/2006/relationships" id="260" r:id="R56ccbeefb9b4433b"/>
    <p:sldId xmlns:r="http://schemas.openxmlformats.org/officeDocument/2006/relationships" id="261" r:id="Rd86563ea922b4b51"/>
    <p:sldId xmlns:r="http://schemas.openxmlformats.org/officeDocument/2006/relationships" id="262" r:id="R803910af4ee349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416e7de164885" /><Relationship Type="http://schemas.openxmlformats.org/officeDocument/2006/relationships/slide" Target="/ppt/slides/slide1.xml" Id="Ra474e90e5e784f8e" /><Relationship Type="http://schemas.openxmlformats.org/officeDocument/2006/relationships/slide" Target="/ppt/slides/slide2.xml" Id="Rd2414a7cafe94ee9" /><Relationship Type="http://schemas.openxmlformats.org/officeDocument/2006/relationships/slide" Target="/ppt/slides/slide3.xml" Id="R0fa9117d67bf4de2" /><Relationship Type="http://schemas.openxmlformats.org/officeDocument/2006/relationships/slide" Target="/ppt/slides/slide4.xml" Id="R1b1b2179186a459b" /><Relationship Type="http://schemas.openxmlformats.org/officeDocument/2006/relationships/slide" Target="/ppt/slides/slide5.xml" Id="R56ccbeefb9b4433b" /><Relationship Type="http://schemas.openxmlformats.org/officeDocument/2006/relationships/slide" Target="/ppt/slides/slide6.xml" Id="Rd86563ea922b4b51" /><Relationship Type="http://schemas.openxmlformats.org/officeDocument/2006/relationships/slide" Target="/ppt/slides/slide7.xml" Id="R803910af4ee349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1fd1ab61d41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903a882aa4cb4" /><Relationship Type="http://schemas.openxmlformats.org/officeDocument/2006/relationships/theme" Target="/ppt/slideMasters/theme/theme1.xml" Id="R3d171246907a4b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b903a882aa4c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16e0de6a74d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6210d7021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f66d483040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9222b679a4b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bb6c7cc1545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77425a609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3769ef17c43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SPORTSMAGASINET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SPORTSMAGASINET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8 265 083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42 298 536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53 558 172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SANDSOLO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976 335 120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