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b45feecf447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a60b57c8748ea"/>
  </p:sldMasterIdLst>
  <p:sldIdLst>
    <p:sldId xmlns:r="http://schemas.openxmlformats.org/officeDocument/2006/relationships" id="256" r:id="R5da200c38c6142bd"/>
    <p:sldId xmlns:r="http://schemas.openxmlformats.org/officeDocument/2006/relationships" id="257" r:id="R1677d55371474f69"/>
    <p:sldId xmlns:r="http://schemas.openxmlformats.org/officeDocument/2006/relationships" id="258" r:id="Rdd8a7eb073cd4dd0"/>
    <p:sldId xmlns:r="http://schemas.openxmlformats.org/officeDocument/2006/relationships" id="259" r:id="Rcab52f4776be493f"/>
    <p:sldId xmlns:r="http://schemas.openxmlformats.org/officeDocument/2006/relationships" id="260" r:id="R985fc917685e47a5"/>
    <p:sldId xmlns:r="http://schemas.openxmlformats.org/officeDocument/2006/relationships" id="261" r:id="R091b0e9e38584fe6"/>
    <p:sldId xmlns:r="http://schemas.openxmlformats.org/officeDocument/2006/relationships" id="262" r:id="R450e91a9ae10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a60b57c8748ea" /><Relationship Type="http://schemas.openxmlformats.org/officeDocument/2006/relationships/slide" Target="/ppt/slides/slide1.xml" Id="R5da200c38c6142bd" /><Relationship Type="http://schemas.openxmlformats.org/officeDocument/2006/relationships/slide" Target="/ppt/slides/slide2.xml" Id="R1677d55371474f69" /><Relationship Type="http://schemas.openxmlformats.org/officeDocument/2006/relationships/slide" Target="/ppt/slides/slide3.xml" Id="Rdd8a7eb073cd4dd0" /><Relationship Type="http://schemas.openxmlformats.org/officeDocument/2006/relationships/slide" Target="/ppt/slides/slide4.xml" Id="Rcab52f4776be493f" /><Relationship Type="http://schemas.openxmlformats.org/officeDocument/2006/relationships/slide" Target="/ppt/slides/slide5.xml" Id="R985fc917685e47a5" /><Relationship Type="http://schemas.openxmlformats.org/officeDocument/2006/relationships/slide" Target="/ppt/slides/slide6.xml" Id="R091b0e9e38584fe6" /><Relationship Type="http://schemas.openxmlformats.org/officeDocument/2006/relationships/slide" Target="/ppt/slides/slide7.xml" Id="R450e91a9ae10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582797c70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b6c8ea3748b8" /><Relationship Type="http://schemas.openxmlformats.org/officeDocument/2006/relationships/theme" Target="/ppt/slideMasters/theme/theme1.xml" Id="Re91be398ee57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0b6c8ea37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4ec837862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0adaa4030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7d22d292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47bf4bd4f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cc8f63fa3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c6a7f9b40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cdedc273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