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686683700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0865352154c27"/>
  </p:sldMasterIdLst>
  <p:sldIdLst>
    <p:sldId xmlns:r="http://schemas.openxmlformats.org/officeDocument/2006/relationships" id="256" r:id="Rfcc964be468446f8"/>
    <p:sldId xmlns:r="http://schemas.openxmlformats.org/officeDocument/2006/relationships" id="257" r:id="R0baead9ca48a4937"/>
    <p:sldId xmlns:r="http://schemas.openxmlformats.org/officeDocument/2006/relationships" id="258" r:id="R29acbc00f7784502"/>
    <p:sldId xmlns:r="http://schemas.openxmlformats.org/officeDocument/2006/relationships" id="259" r:id="Rebb57509be8b4eb4"/>
    <p:sldId xmlns:r="http://schemas.openxmlformats.org/officeDocument/2006/relationships" id="260" r:id="R5e2aebe92c5f40c5"/>
    <p:sldId xmlns:r="http://schemas.openxmlformats.org/officeDocument/2006/relationships" id="261" r:id="R417df8c0ca2a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0865352154c27" /><Relationship Type="http://schemas.openxmlformats.org/officeDocument/2006/relationships/slide" Target="/ppt/slides/slide1.xml" Id="Rfcc964be468446f8" /><Relationship Type="http://schemas.openxmlformats.org/officeDocument/2006/relationships/slide" Target="/ppt/slides/slide2.xml" Id="R0baead9ca48a4937" /><Relationship Type="http://schemas.openxmlformats.org/officeDocument/2006/relationships/slide" Target="/ppt/slides/slide3.xml" Id="R29acbc00f7784502" /><Relationship Type="http://schemas.openxmlformats.org/officeDocument/2006/relationships/slide" Target="/ppt/slides/slide4.xml" Id="Rebb57509be8b4eb4" /><Relationship Type="http://schemas.openxmlformats.org/officeDocument/2006/relationships/slide" Target="/ppt/slides/slide5.xml" Id="R5e2aebe92c5f40c5" /><Relationship Type="http://schemas.openxmlformats.org/officeDocument/2006/relationships/slide" Target="/ppt/slides/slide6.xml" Id="R417df8c0ca2a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5031b7485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9a5aeec1421b" /><Relationship Type="http://schemas.openxmlformats.org/officeDocument/2006/relationships/theme" Target="/ppt/slideMasters/theme/theme1.xml" Id="Rc19c5eae81c4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19a5aeec1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f88d9d16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f26c0f32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22465b59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9c53432b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5eb23743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7fbd944e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