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f1c740629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12604e82a417e"/>
  </p:sldMasterIdLst>
  <p:sldIdLst>
    <p:sldId xmlns:r="http://schemas.openxmlformats.org/officeDocument/2006/relationships" id="256" r:id="R87e272d77cc84f52"/>
    <p:sldId xmlns:r="http://schemas.openxmlformats.org/officeDocument/2006/relationships" id="257" r:id="R04caa59857e0468a"/>
    <p:sldId xmlns:r="http://schemas.openxmlformats.org/officeDocument/2006/relationships" id="258" r:id="R93afa03cdf754db3"/>
    <p:sldId xmlns:r="http://schemas.openxmlformats.org/officeDocument/2006/relationships" id="259" r:id="R7087ff43b24f49cd"/>
    <p:sldId xmlns:r="http://schemas.openxmlformats.org/officeDocument/2006/relationships" id="260" r:id="Rb3278b5c6d514bf9"/>
    <p:sldId xmlns:r="http://schemas.openxmlformats.org/officeDocument/2006/relationships" id="261" r:id="Rac4f338ce85a4c41"/>
    <p:sldId xmlns:r="http://schemas.openxmlformats.org/officeDocument/2006/relationships" id="262" r:id="R3a0e60e33ac6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12604e82a417e" /><Relationship Type="http://schemas.openxmlformats.org/officeDocument/2006/relationships/slide" Target="/ppt/slides/slide1.xml" Id="R87e272d77cc84f52" /><Relationship Type="http://schemas.openxmlformats.org/officeDocument/2006/relationships/slide" Target="/ppt/slides/slide2.xml" Id="R04caa59857e0468a" /><Relationship Type="http://schemas.openxmlformats.org/officeDocument/2006/relationships/slide" Target="/ppt/slides/slide3.xml" Id="R93afa03cdf754db3" /><Relationship Type="http://schemas.openxmlformats.org/officeDocument/2006/relationships/slide" Target="/ppt/slides/slide4.xml" Id="R7087ff43b24f49cd" /><Relationship Type="http://schemas.openxmlformats.org/officeDocument/2006/relationships/slide" Target="/ppt/slides/slide5.xml" Id="Rb3278b5c6d514bf9" /><Relationship Type="http://schemas.openxmlformats.org/officeDocument/2006/relationships/slide" Target="/ppt/slides/slide6.xml" Id="Rac4f338ce85a4c41" /><Relationship Type="http://schemas.openxmlformats.org/officeDocument/2006/relationships/slide" Target="/ppt/slides/slide7.xml" Id="R3a0e60e33ac6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23efb6538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41da046d4ae0" /><Relationship Type="http://schemas.openxmlformats.org/officeDocument/2006/relationships/theme" Target="/ppt/slideMasters/theme/theme1.xml" Id="R39c3d8c123be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d41da046d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75faee01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d5571edba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041deb9b1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8e0e5d44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8926c9bf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3fcf539a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c5b8cb75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INGEBJØRG V 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