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4b9639a3c34b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a83252626d49e6"/>
  </p:sldMasterIdLst>
  <p:sldIdLst>
    <p:sldId xmlns:r="http://schemas.openxmlformats.org/officeDocument/2006/relationships" id="256" r:id="R5fbfdfc53a974364"/>
    <p:sldId xmlns:r="http://schemas.openxmlformats.org/officeDocument/2006/relationships" id="257" r:id="R75f9e297c68d4a61"/>
    <p:sldId xmlns:r="http://schemas.openxmlformats.org/officeDocument/2006/relationships" id="258" r:id="Ra75ad23c000f4a82"/>
    <p:sldId xmlns:r="http://schemas.openxmlformats.org/officeDocument/2006/relationships" id="259" r:id="R1e07ed2a37824dc3"/>
    <p:sldId xmlns:r="http://schemas.openxmlformats.org/officeDocument/2006/relationships" id="260" r:id="Ref81a690c34e4c30"/>
    <p:sldId xmlns:r="http://schemas.openxmlformats.org/officeDocument/2006/relationships" id="261" r:id="Rdd5b90899cb04e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a83252626d49e6" /><Relationship Type="http://schemas.openxmlformats.org/officeDocument/2006/relationships/slide" Target="/ppt/slides/slide1.xml" Id="R5fbfdfc53a974364" /><Relationship Type="http://schemas.openxmlformats.org/officeDocument/2006/relationships/slide" Target="/ppt/slides/slide2.xml" Id="R75f9e297c68d4a61" /><Relationship Type="http://schemas.openxmlformats.org/officeDocument/2006/relationships/slide" Target="/ppt/slides/slide3.xml" Id="Ra75ad23c000f4a82" /><Relationship Type="http://schemas.openxmlformats.org/officeDocument/2006/relationships/slide" Target="/ppt/slides/slide4.xml" Id="R1e07ed2a37824dc3" /><Relationship Type="http://schemas.openxmlformats.org/officeDocument/2006/relationships/slide" Target="/ppt/slides/slide5.xml" Id="Ref81a690c34e4c30" /><Relationship Type="http://schemas.openxmlformats.org/officeDocument/2006/relationships/slide" Target="/ppt/slides/slide6.xml" Id="Rdd5b90899cb04e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44674c8d3241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10993e8a9248b5" /><Relationship Type="http://schemas.openxmlformats.org/officeDocument/2006/relationships/theme" Target="/ppt/slideMasters/theme/theme1.xml" Id="Rb4869a0830594e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10993e8a9248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b6e482057e44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8d80a825fa43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a6940b84974d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e2f1967aa845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4b21e087db4d0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51109550874f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MELANGE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MELANGE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MELANGE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MELANGE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MELANGE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MELANGE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662 000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661 000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MELANGE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976 539 621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MELANGE AS</a:t>
            </a:r>
          </a:p>
        </p:txBody>
      </p:sp>
    </p:spTree>
  </p:cSld>
  <p:clrMapOvr>
    <a:masterClrMapping xmlns:a="http://schemas.openxmlformats.org/drawingml/2006/main"/>
  </p:clrMapOvr>
</p:sld>
</file>