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805a6c3b6f49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f80a8ad4de4d07"/>
  </p:sldMasterIdLst>
  <p:sldIdLst>
    <p:sldId xmlns:r="http://schemas.openxmlformats.org/officeDocument/2006/relationships" id="256" r:id="R1038f4be32e04d0a"/>
    <p:sldId xmlns:r="http://schemas.openxmlformats.org/officeDocument/2006/relationships" id="257" r:id="R263e3558cac44f39"/>
    <p:sldId xmlns:r="http://schemas.openxmlformats.org/officeDocument/2006/relationships" id="258" r:id="R70c009c1e2534709"/>
    <p:sldId xmlns:r="http://schemas.openxmlformats.org/officeDocument/2006/relationships" id="259" r:id="Rd9cd19f640694f3f"/>
    <p:sldId xmlns:r="http://schemas.openxmlformats.org/officeDocument/2006/relationships" id="260" r:id="Rbea4c2f01a8a4960"/>
    <p:sldId xmlns:r="http://schemas.openxmlformats.org/officeDocument/2006/relationships" id="261" r:id="Ra81d27c1eb634b6d"/>
    <p:sldId xmlns:r="http://schemas.openxmlformats.org/officeDocument/2006/relationships" id="262" r:id="Rebe63612e1a64a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f80a8ad4de4d07" /><Relationship Type="http://schemas.openxmlformats.org/officeDocument/2006/relationships/slide" Target="/ppt/slides/slide1.xml" Id="R1038f4be32e04d0a" /><Relationship Type="http://schemas.openxmlformats.org/officeDocument/2006/relationships/slide" Target="/ppt/slides/slide2.xml" Id="R263e3558cac44f39" /><Relationship Type="http://schemas.openxmlformats.org/officeDocument/2006/relationships/slide" Target="/ppt/slides/slide3.xml" Id="R70c009c1e2534709" /><Relationship Type="http://schemas.openxmlformats.org/officeDocument/2006/relationships/slide" Target="/ppt/slides/slide4.xml" Id="Rd9cd19f640694f3f" /><Relationship Type="http://schemas.openxmlformats.org/officeDocument/2006/relationships/slide" Target="/ppt/slides/slide5.xml" Id="Rbea4c2f01a8a4960" /><Relationship Type="http://schemas.openxmlformats.org/officeDocument/2006/relationships/slide" Target="/ppt/slides/slide6.xml" Id="Ra81d27c1eb634b6d" /><Relationship Type="http://schemas.openxmlformats.org/officeDocument/2006/relationships/slide" Target="/ppt/slides/slide7.xml" Id="Rebe63612e1a64a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0288bc805c4f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ef7a2a4c94423" /><Relationship Type="http://schemas.openxmlformats.org/officeDocument/2006/relationships/theme" Target="/ppt/slideMasters/theme/theme1.xml" Id="R77e6e779c1d445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2ef7a2a4c944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b432f025847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c327f518c646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52d0d03d646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af858465a64e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d47a9235b45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92058168544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bf6aa9f344c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NORDISK ENERGIKONTROLL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NORDISK ENERGIKONTROLL AS ble etablert [år] og holder til i Skjetten.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86 362 889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−2 575 420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−1 980 848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6 371 618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16 903 223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 ENERGI AS  –  22,0 %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 O INVEST AS  –  19,3 %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AKERSHUS ENERGI INVESTERINGER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EIDSIVA BIOENERGI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FEBY INVEST AS  –  15,6 %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SEREMO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Hvamsvingen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2013 Skjetten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84 55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salg@noen.no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976 724 321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