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b3caf23e5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ca891ba7a419c"/>
  </p:sldMasterIdLst>
  <p:sldIdLst>
    <p:sldId xmlns:r="http://schemas.openxmlformats.org/officeDocument/2006/relationships" id="256" r:id="R109e9f67e3f64f15"/>
    <p:sldId xmlns:r="http://schemas.openxmlformats.org/officeDocument/2006/relationships" id="257" r:id="R7906f84ff06441c1"/>
    <p:sldId xmlns:r="http://schemas.openxmlformats.org/officeDocument/2006/relationships" id="258" r:id="R9ec507c2d96a471a"/>
    <p:sldId xmlns:r="http://schemas.openxmlformats.org/officeDocument/2006/relationships" id="259" r:id="R44c5f81efa7a48ae"/>
    <p:sldId xmlns:r="http://schemas.openxmlformats.org/officeDocument/2006/relationships" id="260" r:id="R1f78f2b7bb9a40d3"/>
    <p:sldId xmlns:r="http://schemas.openxmlformats.org/officeDocument/2006/relationships" id="261" r:id="Rd089f7683c224a5b"/>
    <p:sldId xmlns:r="http://schemas.openxmlformats.org/officeDocument/2006/relationships" id="262" r:id="R4046493c9d5c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ca891ba7a419c" /><Relationship Type="http://schemas.openxmlformats.org/officeDocument/2006/relationships/slide" Target="/ppt/slides/slide1.xml" Id="R109e9f67e3f64f15" /><Relationship Type="http://schemas.openxmlformats.org/officeDocument/2006/relationships/slide" Target="/ppt/slides/slide2.xml" Id="R7906f84ff06441c1" /><Relationship Type="http://schemas.openxmlformats.org/officeDocument/2006/relationships/slide" Target="/ppt/slides/slide3.xml" Id="R9ec507c2d96a471a" /><Relationship Type="http://schemas.openxmlformats.org/officeDocument/2006/relationships/slide" Target="/ppt/slides/slide4.xml" Id="R44c5f81efa7a48ae" /><Relationship Type="http://schemas.openxmlformats.org/officeDocument/2006/relationships/slide" Target="/ppt/slides/slide5.xml" Id="R1f78f2b7bb9a40d3" /><Relationship Type="http://schemas.openxmlformats.org/officeDocument/2006/relationships/slide" Target="/ppt/slides/slide6.xml" Id="Rd089f7683c224a5b" /><Relationship Type="http://schemas.openxmlformats.org/officeDocument/2006/relationships/slide" Target="/ppt/slides/slide7.xml" Id="R4046493c9d5c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d2dabcb77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7382f85142c9" /><Relationship Type="http://schemas.openxmlformats.org/officeDocument/2006/relationships/theme" Target="/ppt/slideMasters/theme/theme1.xml" Id="R2bbe324ce7bc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37382f851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0e0e6c76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6aa830ef3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cb8cedb3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b285c573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658135cc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5ce5e2b3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5dbd2b1c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AGILE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11 217 770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LOUISE ÅDLAND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ÅDLAND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ÅDLAND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Rognebærvegen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post@agilekonsult.no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976 744 438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AGILE KONSULT AS</a:t>
            </a:r>
          </a:p>
        </p:txBody>
      </p:sp>
    </p:spTree>
  </p:cSld>
  <p:clrMapOvr>
    <a:masterClrMapping xmlns:a="http://schemas.openxmlformats.org/drawingml/2006/main"/>
  </p:clrMapOvr>
</p:sld>
</file>