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093430e58f46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ff6beb43304cea"/>
  </p:sldMasterIdLst>
  <p:sldIdLst>
    <p:sldId xmlns:r="http://schemas.openxmlformats.org/officeDocument/2006/relationships" id="256" r:id="R44d6772c58dc46a3"/>
    <p:sldId xmlns:r="http://schemas.openxmlformats.org/officeDocument/2006/relationships" id="257" r:id="Rd957835024664472"/>
    <p:sldId xmlns:r="http://schemas.openxmlformats.org/officeDocument/2006/relationships" id="258" r:id="Re9be7b5f19f14b21"/>
    <p:sldId xmlns:r="http://schemas.openxmlformats.org/officeDocument/2006/relationships" id="259" r:id="R32b963e1faed4e83"/>
    <p:sldId xmlns:r="http://schemas.openxmlformats.org/officeDocument/2006/relationships" id="260" r:id="R474633ec496645a0"/>
    <p:sldId xmlns:r="http://schemas.openxmlformats.org/officeDocument/2006/relationships" id="261" r:id="R03c4070a26b943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ff6beb43304cea" /><Relationship Type="http://schemas.openxmlformats.org/officeDocument/2006/relationships/slide" Target="/ppt/slides/slide1.xml" Id="R44d6772c58dc46a3" /><Relationship Type="http://schemas.openxmlformats.org/officeDocument/2006/relationships/slide" Target="/ppt/slides/slide2.xml" Id="Rd957835024664472" /><Relationship Type="http://schemas.openxmlformats.org/officeDocument/2006/relationships/slide" Target="/ppt/slides/slide3.xml" Id="Re9be7b5f19f14b21" /><Relationship Type="http://schemas.openxmlformats.org/officeDocument/2006/relationships/slide" Target="/ppt/slides/slide4.xml" Id="R32b963e1faed4e83" /><Relationship Type="http://schemas.openxmlformats.org/officeDocument/2006/relationships/slide" Target="/ppt/slides/slide5.xml" Id="R474633ec496645a0" /><Relationship Type="http://schemas.openxmlformats.org/officeDocument/2006/relationships/slide" Target="/ppt/slides/slide6.xml" Id="R03c4070a26b943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ec27814314f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8cc83c6114294" /><Relationship Type="http://schemas.openxmlformats.org/officeDocument/2006/relationships/theme" Target="/ppt/slideMasters/theme/theme1.xml" Id="R7a95967ddfb540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48cc83c61142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b76a476ec46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2814bf39544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a7cb0c0814e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42269160842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b8f6757ca45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74667f2fc48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JERNBANEETATENS SAMFUNDSBYGNING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Norsk jernbaneforbund, 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976 813 596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