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a1ae9cdc1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ec5d09d5d4241"/>
  </p:sldMasterIdLst>
  <p:sldIdLst>
    <p:sldId xmlns:r="http://schemas.openxmlformats.org/officeDocument/2006/relationships" id="256" r:id="Rf4f26baf22bc496e"/>
    <p:sldId xmlns:r="http://schemas.openxmlformats.org/officeDocument/2006/relationships" id="257" r:id="Rb54561ffa51d4966"/>
    <p:sldId xmlns:r="http://schemas.openxmlformats.org/officeDocument/2006/relationships" id="258" r:id="R0b2b4201740449ac"/>
    <p:sldId xmlns:r="http://schemas.openxmlformats.org/officeDocument/2006/relationships" id="259" r:id="R93f02ba032244dec"/>
    <p:sldId xmlns:r="http://schemas.openxmlformats.org/officeDocument/2006/relationships" id="260" r:id="Rc8069434369747d5"/>
    <p:sldId xmlns:r="http://schemas.openxmlformats.org/officeDocument/2006/relationships" id="261" r:id="Rffdea0246725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ec5d09d5d4241" /><Relationship Type="http://schemas.openxmlformats.org/officeDocument/2006/relationships/slide" Target="/ppt/slides/slide1.xml" Id="Rf4f26baf22bc496e" /><Relationship Type="http://schemas.openxmlformats.org/officeDocument/2006/relationships/slide" Target="/ppt/slides/slide2.xml" Id="Rb54561ffa51d4966" /><Relationship Type="http://schemas.openxmlformats.org/officeDocument/2006/relationships/slide" Target="/ppt/slides/slide3.xml" Id="R0b2b4201740449ac" /><Relationship Type="http://schemas.openxmlformats.org/officeDocument/2006/relationships/slide" Target="/ppt/slides/slide4.xml" Id="R93f02ba032244dec" /><Relationship Type="http://schemas.openxmlformats.org/officeDocument/2006/relationships/slide" Target="/ppt/slides/slide5.xml" Id="Rc8069434369747d5" /><Relationship Type="http://schemas.openxmlformats.org/officeDocument/2006/relationships/slide" Target="/ppt/slides/slide6.xml" Id="Rffdea0246725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0e92d6102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fcce733a4525" /><Relationship Type="http://schemas.openxmlformats.org/officeDocument/2006/relationships/theme" Target="/ppt/slideMasters/theme/theme1.xml" Id="R9ac8ec19c2ea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2fcce733a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d06d2da2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3ea6824c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f11bee66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108837b8b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4dc3cda2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3280ac85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