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0d774913a43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82bccf8714c9d"/>
  </p:sldMasterIdLst>
  <p:sldIdLst>
    <p:sldId xmlns:r="http://schemas.openxmlformats.org/officeDocument/2006/relationships" id="256" r:id="R70d792cdd23d4fbf"/>
    <p:sldId xmlns:r="http://schemas.openxmlformats.org/officeDocument/2006/relationships" id="257" r:id="R02721588623e4848"/>
    <p:sldId xmlns:r="http://schemas.openxmlformats.org/officeDocument/2006/relationships" id="258" r:id="Red91ba2451b94a7f"/>
    <p:sldId xmlns:r="http://schemas.openxmlformats.org/officeDocument/2006/relationships" id="259" r:id="Ree8fd17624a7438a"/>
    <p:sldId xmlns:r="http://schemas.openxmlformats.org/officeDocument/2006/relationships" id="260" r:id="Rf09d1df64c564b1d"/>
    <p:sldId xmlns:r="http://schemas.openxmlformats.org/officeDocument/2006/relationships" id="261" r:id="R95dcb25bb0fb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82bccf8714c9d" /><Relationship Type="http://schemas.openxmlformats.org/officeDocument/2006/relationships/slide" Target="/ppt/slides/slide1.xml" Id="R70d792cdd23d4fbf" /><Relationship Type="http://schemas.openxmlformats.org/officeDocument/2006/relationships/slide" Target="/ppt/slides/slide2.xml" Id="R02721588623e4848" /><Relationship Type="http://schemas.openxmlformats.org/officeDocument/2006/relationships/slide" Target="/ppt/slides/slide3.xml" Id="Red91ba2451b94a7f" /><Relationship Type="http://schemas.openxmlformats.org/officeDocument/2006/relationships/slide" Target="/ppt/slides/slide4.xml" Id="Ree8fd17624a7438a" /><Relationship Type="http://schemas.openxmlformats.org/officeDocument/2006/relationships/slide" Target="/ppt/slides/slide5.xml" Id="Rf09d1df64c564b1d" /><Relationship Type="http://schemas.openxmlformats.org/officeDocument/2006/relationships/slide" Target="/ppt/slides/slide6.xml" Id="R95dcb25bb0fb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79476ffd243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2c98eed2421a" /><Relationship Type="http://schemas.openxmlformats.org/officeDocument/2006/relationships/theme" Target="/ppt/slideMasters/theme/theme1.xml" Id="Re59d392cb9c3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92c98eed2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209e4fbd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3a44fc0cd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9acbc8f4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1c85ac9fb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4c6d68784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11d18eee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