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322ef658a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dc152b5db40e4"/>
  </p:sldMasterIdLst>
  <p:sldIdLst>
    <p:sldId xmlns:r="http://schemas.openxmlformats.org/officeDocument/2006/relationships" id="256" r:id="Rf5028408b97b4a69"/>
    <p:sldId xmlns:r="http://schemas.openxmlformats.org/officeDocument/2006/relationships" id="257" r:id="Rcb5ca45247eb4691"/>
    <p:sldId xmlns:r="http://schemas.openxmlformats.org/officeDocument/2006/relationships" id="258" r:id="R33764242a0674b62"/>
    <p:sldId xmlns:r="http://schemas.openxmlformats.org/officeDocument/2006/relationships" id="259" r:id="R4308e02fb4054b69"/>
    <p:sldId xmlns:r="http://schemas.openxmlformats.org/officeDocument/2006/relationships" id="260" r:id="R667c11d0f4db4eb0"/>
    <p:sldId xmlns:r="http://schemas.openxmlformats.org/officeDocument/2006/relationships" id="261" r:id="R4c5bc1fe3b8f4994"/>
    <p:sldId xmlns:r="http://schemas.openxmlformats.org/officeDocument/2006/relationships" id="262" r:id="R1dd93808e8794f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dc152b5db40e4" /><Relationship Type="http://schemas.openxmlformats.org/officeDocument/2006/relationships/slide" Target="/ppt/slides/slide1.xml" Id="Rf5028408b97b4a69" /><Relationship Type="http://schemas.openxmlformats.org/officeDocument/2006/relationships/slide" Target="/ppt/slides/slide2.xml" Id="Rcb5ca45247eb4691" /><Relationship Type="http://schemas.openxmlformats.org/officeDocument/2006/relationships/slide" Target="/ppt/slides/slide3.xml" Id="R33764242a0674b62" /><Relationship Type="http://schemas.openxmlformats.org/officeDocument/2006/relationships/slide" Target="/ppt/slides/slide4.xml" Id="R4308e02fb4054b69" /><Relationship Type="http://schemas.openxmlformats.org/officeDocument/2006/relationships/slide" Target="/ppt/slides/slide5.xml" Id="R667c11d0f4db4eb0" /><Relationship Type="http://schemas.openxmlformats.org/officeDocument/2006/relationships/slide" Target="/ppt/slides/slide6.xml" Id="R4c5bc1fe3b8f4994" /><Relationship Type="http://schemas.openxmlformats.org/officeDocument/2006/relationships/slide" Target="/ppt/slides/slide7.xml" Id="R1dd93808e8794f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9ecbdfb3a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2e2e0b35941c5" /><Relationship Type="http://schemas.openxmlformats.org/officeDocument/2006/relationships/theme" Target="/ppt/slideMasters/theme/theme1.xml" Id="R8f558681fa83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2e2e0b359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b293701ec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11e1e6007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5e4cdf06f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0de4b676a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41e656f2d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3207bce3943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7bc79efd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