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931f2cdbb5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103159edf4012"/>
  </p:sldMasterIdLst>
  <p:sldIdLst>
    <p:sldId xmlns:r="http://schemas.openxmlformats.org/officeDocument/2006/relationships" id="256" r:id="Re14c8467e8a44138"/>
    <p:sldId xmlns:r="http://schemas.openxmlformats.org/officeDocument/2006/relationships" id="257" r:id="Ra2a5ca740cf14d46"/>
    <p:sldId xmlns:r="http://schemas.openxmlformats.org/officeDocument/2006/relationships" id="258" r:id="R82ab0a53b73d4f46"/>
    <p:sldId xmlns:r="http://schemas.openxmlformats.org/officeDocument/2006/relationships" id="259" r:id="R8913711d2a724eda"/>
    <p:sldId xmlns:r="http://schemas.openxmlformats.org/officeDocument/2006/relationships" id="260" r:id="R9803c1481c384b72"/>
    <p:sldId xmlns:r="http://schemas.openxmlformats.org/officeDocument/2006/relationships" id="261" r:id="R2ead9d1963ba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103159edf4012" /><Relationship Type="http://schemas.openxmlformats.org/officeDocument/2006/relationships/slide" Target="/ppt/slides/slide1.xml" Id="Re14c8467e8a44138" /><Relationship Type="http://schemas.openxmlformats.org/officeDocument/2006/relationships/slide" Target="/ppt/slides/slide2.xml" Id="Ra2a5ca740cf14d46" /><Relationship Type="http://schemas.openxmlformats.org/officeDocument/2006/relationships/slide" Target="/ppt/slides/slide3.xml" Id="R82ab0a53b73d4f46" /><Relationship Type="http://schemas.openxmlformats.org/officeDocument/2006/relationships/slide" Target="/ppt/slides/slide4.xml" Id="R8913711d2a724eda" /><Relationship Type="http://schemas.openxmlformats.org/officeDocument/2006/relationships/slide" Target="/ppt/slides/slide5.xml" Id="R9803c1481c384b72" /><Relationship Type="http://schemas.openxmlformats.org/officeDocument/2006/relationships/slide" Target="/ppt/slides/slide6.xml" Id="R2ead9d1963ba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db14094a140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bc1bec464fa7" /><Relationship Type="http://schemas.openxmlformats.org/officeDocument/2006/relationships/theme" Target="/ppt/slideMasters/theme/theme1.xml" Id="Ra3eedb23f7a7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1bc1bec46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46080fb2c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0dcfc41d2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8311432cf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a04fe0068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a315db89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02e2a7eb0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