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b4396f7a7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ed2a86529407d"/>
  </p:sldMasterIdLst>
  <p:sldIdLst>
    <p:sldId xmlns:r="http://schemas.openxmlformats.org/officeDocument/2006/relationships" id="256" r:id="R42c93e6220f64a59"/>
    <p:sldId xmlns:r="http://schemas.openxmlformats.org/officeDocument/2006/relationships" id="257" r:id="R4d782520a0de4400"/>
    <p:sldId xmlns:r="http://schemas.openxmlformats.org/officeDocument/2006/relationships" id="258" r:id="R1d97e7aeb07b460a"/>
    <p:sldId xmlns:r="http://schemas.openxmlformats.org/officeDocument/2006/relationships" id="259" r:id="R95438f4b46ba4860"/>
    <p:sldId xmlns:r="http://schemas.openxmlformats.org/officeDocument/2006/relationships" id="260" r:id="R1a6ffad388434284"/>
    <p:sldId xmlns:r="http://schemas.openxmlformats.org/officeDocument/2006/relationships" id="261" r:id="Rd87c6132155845fa"/>
    <p:sldId xmlns:r="http://schemas.openxmlformats.org/officeDocument/2006/relationships" id="262" r:id="Rb80144ad4155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ed2a86529407d" /><Relationship Type="http://schemas.openxmlformats.org/officeDocument/2006/relationships/slide" Target="/ppt/slides/slide1.xml" Id="R42c93e6220f64a59" /><Relationship Type="http://schemas.openxmlformats.org/officeDocument/2006/relationships/slide" Target="/ppt/slides/slide2.xml" Id="R4d782520a0de4400" /><Relationship Type="http://schemas.openxmlformats.org/officeDocument/2006/relationships/slide" Target="/ppt/slides/slide3.xml" Id="R1d97e7aeb07b460a" /><Relationship Type="http://schemas.openxmlformats.org/officeDocument/2006/relationships/slide" Target="/ppt/slides/slide4.xml" Id="R95438f4b46ba4860" /><Relationship Type="http://schemas.openxmlformats.org/officeDocument/2006/relationships/slide" Target="/ppt/slides/slide5.xml" Id="R1a6ffad388434284" /><Relationship Type="http://schemas.openxmlformats.org/officeDocument/2006/relationships/slide" Target="/ppt/slides/slide6.xml" Id="Rd87c6132155845fa" /><Relationship Type="http://schemas.openxmlformats.org/officeDocument/2006/relationships/slide" Target="/ppt/slides/slide7.xml" Id="Rb80144ad4155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33b125cef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b5974db5c46d7" /><Relationship Type="http://schemas.openxmlformats.org/officeDocument/2006/relationships/theme" Target="/ppt/slideMasters/theme/theme1.xml" Id="Rcf3936879dfa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b5974db5c46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b876998a249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591685e19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b36ce37d7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05ac8aa342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dc45c8969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1188dc52d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958e484cf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