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d5280654d040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69b24b0cd546e0"/>
  </p:sldMasterIdLst>
  <p:sldIdLst>
    <p:sldId xmlns:r="http://schemas.openxmlformats.org/officeDocument/2006/relationships" id="256" r:id="R4ec1ac44f39845f7"/>
    <p:sldId xmlns:r="http://schemas.openxmlformats.org/officeDocument/2006/relationships" id="257" r:id="R6a589829e4934261"/>
    <p:sldId xmlns:r="http://schemas.openxmlformats.org/officeDocument/2006/relationships" id="258" r:id="R0a32522e6ec04097"/>
    <p:sldId xmlns:r="http://schemas.openxmlformats.org/officeDocument/2006/relationships" id="259" r:id="Rb013f5f93a324d92"/>
    <p:sldId xmlns:r="http://schemas.openxmlformats.org/officeDocument/2006/relationships" id="260" r:id="Rfaf04ce793a042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9b24b0cd546e0" /><Relationship Type="http://schemas.openxmlformats.org/officeDocument/2006/relationships/slide" Target="/ppt/slides/slide1.xml" Id="R4ec1ac44f39845f7" /><Relationship Type="http://schemas.openxmlformats.org/officeDocument/2006/relationships/slide" Target="/ppt/slides/slide2.xml" Id="R6a589829e4934261" /><Relationship Type="http://schemas.openxmlformats.org/officeDocument/2006/relationships/slide" Target="/ppt/slides/slide3.xml" Id="R0a32522e6ec04097" /><Relationship Type="http://schemas.openxmlformats.org/officeDocument/2006/relationships/slide" Target="/ppt/slides/slide4.xml" Id="Rb013f5f93a324d92" /><Relationship Type="http://schemas.openxmlformats.org/officeDocument/2006/relationships/slide" Target="/ppt/slides/slide5.xml" Id="Rfaf04ce793a042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0e407f3cd4e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f6789ee184275" /><Relationship Type="http://schemas.openxmlformats.org/officeDocument/2006/relationships/theme" Target="/ppt/slideMasters/theme/theme1.xml" Id="Rd8fcf55b2cee4c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f6789ee1842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7ac9aad4945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13d08273d47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e05c3ed1a46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afba16c8041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6efcccf4848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KIRKELIGE FELLESRÅD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98 00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