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84cfc99de9b4ed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88e970a1cd04b87"/>
  </p:sldMasterIdLst>
  <p:sldIdLst>
    <p:sldId xmlns:r="http://schemas.openxmlformats.org/officeDocument/2006/relationships" id="256" r:id="R9be2b24bc8d1441d"/>
    <p:sldId xmlns:r="http://schemas.openxmlformats.org/officeDocument/2006/relationships" id="257" r:id="R4254ec997d0b4363"/>
    <p:sldId xmlns:r="http://schemas.openxmlformats.org/officeDocument/2006/relationships" id="258" r:id="R6b6a0a03b2a84c44"/>
    <p:sldId xmlns:r="http://schemas.openxmlformats.org/officeDocument/2006/relationships" id="259" r:id="R9b0ddbffdfa24753"/>
    <p:sldId xmlns:r="http://schemas.openxmlformats.org/officeDocument/2006/relationships" id="260" r:id="Re0385b47f0da445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8e970a1cd04b87" /><Relationship Type="http://schemas.openxmlformats.org/officeDocument/2006/relationships/slide" Target="/ppt/slides/slide1.xml" Id="R9be2b24bc8d1441d" /><Relationship Type="http://schemas.openxmlformats.org/officeDocument/2006/relationships/slide" Target="/ppt/slides/slide2.xml" Id="R4254ec997d0b4363" /><Relationship Type="http://schemas.openxmlformats.org/officeDocument/2006/relationships/slide" Target="/ppt/slides/slide3.xml" Id="R6b6a0a03b2a84c44" /><Relationship Type="http://schemas.openxmlformats.org/officeDocument/2006/relationships/slide" Target="/ppt/slides/slide4.xml" Id="R9b0ddbffdfa24753" /><Relationship Type="http://schemas.openxmlformats.org/officeDocument/2006/relationships/slide" Target="/ppt/slides/slide5.xml" Id="Re0385b47f0da445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731cd38fad4fb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ddd23a33d448a8" /><Relationship Type="http://schemas.openxmlformats.org/officeDocument/2006/relationships/theme" Target="/ppt/slideMasters/theme/theme1.xml" Id="R378742d540de491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9ddd23a33d448a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ef189715ee44a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02c210e33f484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819949f453451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7b88622ef2465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ba4877ba014c0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KIRKELIG FELLESRÅD I OSLO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KIRKELIG FELLESRÅD I OSLO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KIRKELIG FELLESRÅD I OSLO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KIRKELIG FELLESRÅD I OSLO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KIRKELIG FELLESRÅD I OSLO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KIRKELIG FELLESRÅD I OSLO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Akersbakken 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0172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62 90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post.kfio.oslo@kirken.no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oslo.kirken.no/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976 987 608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KIRKELIG FELLESRÅD I OSLO</a:t>
            </a:r>
          </a:p>
        </p:txBody>
      </p:sp>
    </p:spTree>
  </p:cSld>
  <p:clrMapOvr>
    <a:masterClrMapping xmlns:a="http://schemas.openxmlformats.org/drawingml/2006/main"/>
  </p:clrMapOvr>
</p:sld>
</file>