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66be92165a4c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5c085176c04c9f"/>
  </p:sldMasterIdLst>
  <p:sldIdLst>
    <p:sldId xmlns:r="http://schemas.openxmlformats.org/officeDocument/2006/relationships" id="256" r:id="Rbbf46788532a40f4"/>
    <p:sldId xmlns:r="http://schemas.openxmlformats.org/officeDocument/2006/relationships" id="257" r:id="Rfb1072eec33b476e"/>
    <p:sldId xmlns:r="http://schemas.openxmlformats.org/officeDocument/2006/relationships" id="258" r:id="R5b45762708024b05"/>
    <p:sldId xmlns:r="http://schemas.openxmlformats.org/officeDocument/2006/relationships" id="259" r:id="Rc10b5b03a76640dc"/>
    <p:sldId xmlns:r="http://schemas.openxmlformats.org/officeDocument/2006/relationships" id="260" r:id="Re36e2c3aed634a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5c085176c04c9f" /><Relationship Type="http://schemas.openxmlformats.org/officeDocument/2006/relationships/slide" Target="/ppt/slides/slide1.xml" Id="Rbbf46788532a40f4" /><Relationship Type="http://schemas.openxmlformats.org/officeDocument/2006/relationships/slide" Target="/ppt/slides/slide2.xml" Id="Rfb1072eec33b476e" /><Relationship Type="http://schemas.openxmlformats.org/officeDocument/2006/relationships/slide" Target="/ppt/slides/slide3.xml" Id="R5b45762708024b05" /><Relationship Type="http://schemas.openxmlformats.org/officeDocument/2006/relationships/slide" Target="/ppt/slides/slide4.xml" Id="Rc10b5b03a76640dc" /><Relationship Type="http://schemas.openxmlformats.org/officeDocument/2006/relationships/slide" Target="/ppt/slides/slide5.xml" Id="Re36e2c3aed634a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33b8ac042946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bdfa587cd4af7" /><Relationship Type="http://schemas.openxmlformats.org/officeDocument/2006/relationships/theme" Target="/ppt/slideMasters/theme/theme1.xml" Id="R7d53397b0a6643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dbdfa587cd4a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a165adcea4c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91ba94def4f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f065bf41e43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b67a13ae94d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48e03300e48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FURNES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FURNES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FURNES SOKN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FURNES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FURNES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FURNES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Sjurstuvegen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2383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33 07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post.ringsaker@kirken.no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www.kirken-ringsaker.no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976 987 659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FURNES SOKN</a:t>
            </a:r>
          </a:p>
        </p:txBody>
      </p:sp>
    </p:spTree>
  </p:cSld>
  <p:clrMapOvr>
    <a:masterClrMapping xmlns:a="http://schemas.openxmlformats.org/drawingml/2006/main"/>
  </p:clrMapOvr>
</p:sld>
</file>