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75d579e6248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2b3e1c5f234469"/>
  </p:sldMasterIdLst>
  <p:sldIdLst>
    <p:sldId xmlns:r="http://schemas.openxmlformats.org/officeDocument/2006/relationships" id="256" r:id="R45250256994b4a4d"/>
    <p:sldId xmlns:r="http://schemas.openxmlformats.org/officeDocument/2006/relationships" id="257" r:id="R19a1ece7be524694"/>
    <p:sldId xmlns:r="http://schemas.openxmlformats.org/officeDocument/2006/relationships" id="258" r:id="R6285ee87df1e4155"/>
    <p:sldId xmlns:r="http://schemas.openxmlformats.org/officeDocument/2006/relationships" id="259" r:id="R0078dc5a3ba74b29"/>
    <p:sldId xmlns:r="http://schemas.openxmlformats.org/officeDocument/2006/relationships" id="260" r:id="R5df52284d3e1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b3e1c5f234469" /><Relationship Type="http://schemas.openxmlformats.org/officeDocument/2006/relationships/slide" Target="/ppt/slides/slide1.xml" Id="R45250256994b4a4d" /><Relationship Type="http://schemas.openxmlformats.org/officeDocument/2006/relationships/slide" Target="/ppt/slides/slide2.xml" Id="R19a1ece7be524694" /><Relationship Type="http://schemas.openxmlformats.org/officeDocument/2006/relationships/slide" Target="/ppt/slides/slide3.xml" Id="R6285ee87df1e4155" /><Relationship Type="http://schemas.openxmlformats.org/officeDocument/2006/relationships/slide" Target="/ppt/slides/slide4.xml" Id="R0078dc5a3ba74b29" /><Relationship Type="http://schemas.openxmlformats.org/officeDocument/2006/relationships/slide" Target="/ppt/slides/slide5.xml" Id="R5df52284d3e1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c6d11ca56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0cd0ab3db4f71" /><Relationship Type="http://schemas.openxmlformats.org/officeDocument/2006/relationships/theme" Target="/ppt/slideMasters/theme/theme1.xml" Id="R1a2f07f1bcf949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90cd0ab3db4f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8bcb5269d46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548821ea5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772d976504f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6285a39bd4a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7aeac63e34b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SOKN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