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e1ddfa53e744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29650d29134ecf"/>
  </p:sldMasterIdLst>
  <p:sldIdLst>
    <p:sldId xmlns:r="http://schemas.openxmlformats.org/officeDocument/2006/relationships" id="256" r:id="Re00cb27480364860"/>
    <p:sldId xmlns:r="http://schemas.openxmlformats.org/officeDocument/2006/relationships" id="257" r:id="Ra83a219b2f574e25"/>
    <p:sldId xmlns:r="http://schemas.openxmlformats.org/officeDocument/2006/relationships" id="258" r:id="R4b799b8840fb4129"/>
    <p:sldId xmlns:r="http://schemas.openxmlformats.org/officeDocument/2006/relationships" id="259" r:id="R5a67e231ccda44b9"/>
    <p:sldId xmlns:r="http://schemas.openxmlformats.org/officeDocument/2006/relationships" id="260" r:id="R37f2318fbfa343b3"/>
    <p:sldId xmlns:r="http://schemas.openxmlformats.org/officeDocument/2006/relationships" id="261" r:id="R282ef56dc1394e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29650d29134ecf" /><Relationship Type="http://schemas.openxmlformats.org/officeDocument/2006/relationships/slide" Target="/ppt/slides/slide1.xml" Id="Re00cb27480364860" /><Relationship Type="http://schemas.openxmlformats.org/officeDocument/2006/relationships/slide" Target="/ppt/slides/slide2.xml" Id="Ra83a219b2f574e25" /><Relationship Type="http://schemas.openxmlformats.org/officeDocument/2006/relationships/slide" Target="/ppt/slides/slide3.xml" Id="R4b799b8840fb4129" /><Relationship Type="http://schemas.openxmlformats.org/officeDocument/2006/relationships/slide" Target="/ppt/slides/slide4.xml" Id="R5a67e231ccda44b9" /><Relationship Type="http://schemas.openxmlformats.org/officeDocument/2006/relationships/slide" Target="/ppt/slides/slide5.xml" Id="R37f2318fbfa343b3" /><Relationship Type="http://schemas.openxmlformats.org/officeDocument/2006/relationships/slide" Target="/ppt/slides/slide6.xml" Id="R282ef56dc1394e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5434eea1d444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8a93350af433e" /><Relationship Type="http://schemas.openxmlformats.org/officeDocument/2006/relationships/theme" Target="/ppt/slideMasters/theme/theme1.xml" Id="Rb1d17d84e72748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48a93350af43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8d6528e2f40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c9da03c4c41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b5cff6cdd40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e8236374046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a811a8ab94d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5836c996146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GÅSØ NÆRINGSUTVIKLING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Siholmen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7260 Sistranda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44 87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post@froyeiendom.no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977 030 765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