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dfd777295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292213ab94a0c"/>
  </p:sldMasterIdLst>
  <p:sldIdLst>
    <p:sldId xmlns:r="http://schemas.openxmlformats.org/officeDocument/2006/relationships" id="256" r:id="R5f47374e650c49d1"/>
    <p:sldId xmlns:r="http://schemas.openxmlformats.org/officeDocument/2006/relationships" id="257" r:id="Rb6e4079894864c14"/>
    <p:sldId xmlns:r="http://schemas.openxmlformats.org/officeDocument/2006/relationships" id="258" r:id="Rf1083ed6c22e4a11"/>
    <p:sldId xmlns:r="http://schemas.openxmlformats.org/officeDocument/2006/relationships" id="259" r:id="R3e83b5b276da4141"/>
    <p:sldId xmlns:r="http://schemas.openxmlformats.org/officeDocument/2006/relationships" id="260" r:id="R4a3519698a114177"/>
    <p:sldId xmlns:r="http://schemas.openxmlformats.org/officeDocument/2006/relationships" id="261" r:id="R3953279425b94291"/>
    <p:sldId xmlns:r="http://schemas.openxmlformats.org/officeDocument/2006/relationships" id="262" r:id="R41764afe7c98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292213ab94a0c" /><Relationship Type="http://schemas.openxmlformats.org/officeDocument/2006/relationships/slide" Target="/ppt/slides/slide1.xml" Id="R5f47374e650c49d1" /><Relationship Type="http://schemas.openxmlformats.org/officeDocument/2006/relationships/slide" Target="/ppt/slides/slide2.xml" Id="Rb6e4079894864c14" /><Relationship Type="http://schemas.openxmlformats.org/officeDocument/2006/relationships/slide" Target="/ppt/slides/slide3.xml" Id="Rf1083ed6c22e4a11" /><Relationship Type="http://schemas.openxmlformats.org/officeDocument/2006/relationships/slide" Target="/ppt/slides/slide4.xml" Id="R3e83b5b276da4141" /><Relationship Type="http://schemas.openxmlformats.org/officeDocument/2006/relationships/slide" Target="/ppt/slides/slide5.xml" Id="R4a3519698a114177" /><Relationship Type="http://schemas.openxmlformats.org/officeDocument/2006/relationships/slide" Target="/ppt/slides/slide6.xml" Id="R3953279425b94291" /><Relationship Type="http://schemas.openxmlformats.org/officeDocument/2006/relationships/slide" Target="/ppt/slides/slide7.xml" Id="R41764afe7c98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afe782e2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dc8b8cfa4598" /><Relationship Type="http://schemas.openxmlformats.org/officeDocument/2006/relationships/theme" Target="/ppt/slideMasters/theme/theme1.xml" Id="Rbb51bdf3c612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edc8b8cfa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1ea63fe2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6975bc2f8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d2e1cf78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f12c590e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a7dc9e16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b438e3d5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122c9c80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4 362 607 000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HELGE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ANDERS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CHRISTINE GÅSØ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