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bce0f17099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514a9d103d4c09"/>
  </p:sldMasterIdLst>
  <p:sldIdLst>
    <p:sldId xmlns:r="http://schemas.openxmlformats.org/officeDocument/2006/relationships" id="256" r:id="R83f3fc66b8684a8d"/>
    <p:sldId xmlns:r="http://schemas.openxmlformats.org/officeDocument/2006/relationships" id="257" r:id="R30bfd9444ed6413d"/>
    <p:sldId xmlns:r="http://schemas.openxmlformats.org/officeDocument/2006/relationships" id="258" r:id="R6c8e6af578fb4053"/>
    <p:sldId xmlns:r="http://schemas.openxmlformats.org/officeDocument/2006/relationships" id="259" r:id="R836bccdcc2704df8"/>
    <p:sldId xmlns:r="http://schemas.openxmlformats.org/officeDocument/2006/relationships" id="260" r:id="Rb98fe608343440ae"/>
    <p:sldId xmlns:r="http://schemas.openxmlformats.org/officeDocument/2006/relationships" id="261" r:id="R5c30e661e68a4f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14a9d103d4c09" /><Relationship Type="http://schemas.openxmlformats.org/officeDocument/2006/relationships/slide" Target="/ppt/slides/slide1.xml" Id="R83f3fc66b8684a8d" /><Relationship Type="http://schemas.openxmlformats.org/officeDocument/2006/relationships/slide" Target="/ppt/slides/slide2.xml" Id="R30bfd9444ed6413d" /><Relationship Type="http://schemas.openxmlformats.org/officeDocument/2006/relationships/slide" Target="/ppt/slides/slide3.xml" Id="R6c8e6af578fb4053" /><Relationship Type="http://schemas.openxmlformats.org/officeDocument/2006/relationships/slide" Target="/ppt/slides/slide4.xml" Id="R836bccdcc2704df8" /><Relationship Type="http://schemas.openxmlformats.org/officeDocument/2006/relationships/slide" Target="/ppt/slides/slide5.xml" Id="Rb98fe608343440ae" /><Relationship Type="http://schemas.openxmlformats.org/officeDocument/2006/relationships/slide" Target="/ppt/slides/slide6.xml" Id="R5c30e661e68a4f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346bc602948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178b5297d4470" /><Relationship Type="http://schemas.openxmlformats.org/officeDocument/2006/relationships/theme" Target="/ppt/slideMasters/theme/theme1.xml" Id="Rfeb2ff7dc54545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a178b5297d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47bd27f06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8ea9e5bd843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c7542b0294e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033f47aad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a4f5d9dc8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f966c7a78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ATHOS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977 042 410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ATHOS AS</a:t>
            </a:r>
          </a:p>
        </p:txBody>
      </p:sp>
    </p:spTree>
  </p:cSld>
  <p:clrMapOvr>
    <a:masterClrMapping xmlns:a="http://schemas.openxmlformats.org/drawingml/2006/main"/>
  </p:clrMapOvr>
</p:sld>
</file>