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78c3afe1f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2d29cd2914572"/>
  </p:sldMasterIdLst>
  <p:sldIdLst>
    <p:sldId xmlns:r="http://schemas.openxmlformats.org/officeDocument/2006/relationships" id="256" r:id="R625766872d0e41dd"/>
    <p:sldId xmlns:r="http://schemas.openxmlformats.org/officeDocument/2006/relationships" id="257" r:id="R00afcd7bf1714f0d"/>
    <p:sldId xmlns:r="http://schemas.openxmlformats.org/officeDocument/2006/relationships" id="258" r:id="R80a500185b28497b"/>
    <p:sldId xmlns:r="http://schemas.openxmlformats.org/officeDocument/2006/relationships" id="259" r:id="Rf40fe880bf37451f"/>
    <p:sldId xmlns:r="http://schemas.openxmlformats.org/officeDocument/2006/relationships" id="260" r:id="Ra25cf6344e5942fb"/>
    <p:sldId xmlns:r="http://schemas.openxmlformats.org/officeDocument/2006/relationships" id="261" r:id="Rab58db65418d405d"/>
    <p:sldId xmlns:r="http://schemas.openxmlformats.org/officeDocument/2006/relationships" id="262" r:id="R6a3ea7bf4135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2d29cd2914572" /><Relationship Type="http://schemas.openxmlformats.org/officeDocument/2006/relationships/slide" Target="/ppt/slides/slide1.xml" Id="R625766872d0e41dd" /><Relationship Type="http://schemas.openxmlformats.org/officeDocument/2006/relationships/slide" Target="/ppt/slides/slide2.xml" Id="R00afcd7bf1714f0d" /><Relationship Type="http://schemas.openxmlformats.org/officeDocument/2006/relationships/slide" Target="/ppt/slides/slide3.xml" Id="R80a500185b28497b" /><Relationship Type="http://schemas.openxmlformats.org/officeDocument/2006/relationships/slide" Target="/ppt/slides/slide4.xml" Id="Rf40fe880bf37451f" /><Relationship Type="http://schemas.openxmlformats.org/officeDocument/2006/relationships/slide" Target="/ppt/slides/slide5.xml" Id="Ra25cf6344e5942fb" /><Relationship Type="http://schemas.openxmlformats.org/officeDocument/2006/relationships/slide" Target="/ppt/slides/slide6.xml" Id="Rab58db65418d405d" /><Relationship Type="http://schemas.openxmlformats.org/officeDocument/2006/relationships/slide" Target="/ppt/slides/slide7.xml" Id="R6a3ea7bf4135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740c2185a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0c7135df4582" /><Relationship Type="http://schemas.openxmlformats.org/officeDocument/2006/relationships/theme" Target="/ppt/slideMasters/theme/theme1.xml" Id="Rbe23222d8041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70c7135df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761c7d31b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af7fdabd1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7a87c06c5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93acb1769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c66adf69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5ef25da19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562c4fc1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ATHOS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HARRIS-CHRISTENSEN ELI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HARRIS-CHRISTENSEN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