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4248a72a7f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d4bca3360f41bb"/>
  </p:sldMasterIdLst>
  <p:sldIdLst>
    <p:sldId xmlns:r="http://schemas.openxmlformats.org/officeDocument/2006/relationships" id="256" r:id="R29f6122589a3439f"/>
    <p:sldId xmlns:r="http://schemas.openxmlformats.org/officeDocument/2006/relationships" id="257" r:id="Rebbeccccd83f4c0d"/>
    <p:sldId xmlns:r="http://schemas.openxmlformats.org/officeDocument/2006/relationships" id="258" r:id="Refda1025134f4de5"/>
    <p:sldId xmlns:r="http://schemas.openxmlformats.org/officeDocument/2006/relationships" id="259" r:id="R90f28589ce3740bf"/>
    <p:sldId xmlns:r="http://schemas.openxmlformats.org/officeDocument/2006/relationships" id="260" r:id="Raf412f56f62f4071"/>
    <p:sldId xmlns:r="http://schemas.openxmlformats.org/officeDocument/2006/relationships" id="261" r:id="R44c86feaa7294d8c"/>
    <p:sldId xmlns:r="http://schemas.openxmlformats.org/officeDocument/2006/relationships" id="262" r:id="Re1b8816b74fe42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4bca3360f41bb" /><Relationship Type="http://schemas.openxmlformats.org/officeDocument/2006/relationships/slide" Target="/ppt/slides/slide1.xml" Id="R29f6122589a3439f" /><Relationship Type="http://schemas.openxmlformats.org/officeDocument/2006/relationships/slide" Target="/ppt/slides/slide2.xml" Id="Rebbeccccd83f4c0d" /><Relationship Type="http://schemas.openxmlformats.org/officeDocument/2006/relationships/slide" Target="/ppt/slides/slide3.xml" Id="Refda1025134f4de5" /><Relationship Type="http://schemas.openxmlformats.org/officeDocument/2006/relationships/slide" Target="/ppt/slides/slide4.xml" Id="R90f28589ce3740bf" /><Relationship Type="http://schemas.openxmlformats.org/officeDocument/2006/relationships/slide" Target="/ppt/slides/slide5.xml" Id="Raf412f56f62f4071" /><Relationship Type="http://schemas.openxmlformats.org/officeDocument/2006/relationships/slide" Target="/ppt/slides/slide6.xml" Id="R44c86feaa7294d8c" /><Relationship Type="http://schemas.openxmlformats.org/officeDocument/2006/relationships/slide" Target="/ppt/slides/slide7.xml" Id="Re1b8816b74fe42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fc55ece8348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fa851f76b427f" /><Relationship Type="http://schemas.openxmlformats.org/officeDocument/2006/relationships/theme" Target="/ppt/slideMasters/theme/theme1.xml" Id="Rc1d9b6f2e72a42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fa851f76b42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9ae044c71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759bbaa964e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0c42f1103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a6bce10bc49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5386dba7941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4ee63d9af4e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7cb01459546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INVEST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8 393 442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21 099 395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97 632 467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117 711 194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Krillåsv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