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a0126cd46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cfac5cd504a55"/>
  </p:sldMasterIdLst>
  <p:sldIdLst>
    <p:sldId xmlns:r="http://schemas.openxmlformats.org/officeDocument/2006/relationships" id="256" r:id="R1717eb4d962e464c"/>
    <p:sldId xmlns:r="http://schemas.openxmlformats.org/officeDocument/2006/relationships" id="257" r:id="Re5295feb4c224c20"/>
    <p:sldId xmlns:r="http://schemas.openxmlformats.org/officeDocument/2006/relationships" id="258" r:id="R30c98432dcbe4d06"/>
    <p:sldId xmlns:r="http://schemas.openxmlformats.org/officeDocument/2006/relationships" id="259" r:id="Rbf60b13260ac4a2c"/>
    <p:sldId xmlns:r="http://schemas.openxmlformats.org/officeDocument/2006/relationships" id="260" r:id="Rd29fd80a414f4cd1"/>
    <p:sldId xmlns:r="http://schemas.openxmlformats.org/officeDocument/2006/relationships" id="261" r:id="Re00a0296680a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cfac5cd504a55" /><Relationship Type="http://schemas.openxmlformats.org/officeDocument/2006/relationships/slide" Target="/ppt/slides/slide1.xml" Id="R1717eb4d962e464c" /><Relationship Type="http://schemas.openxmlformats.org/officeDocument/2006/relationships/slide" Target="/ppt/slides/slide2.xml" Id="Re5295feb4c224c20" /><Relationship Type="http://schemas.openxmlformats.org/officeDocument/2006/relationships/slide" Target="/ppt/slides/slide3.xml" Id="R30c98432dcbe4d06" /><Relationship Type="http://schemas.openxmlformats.org/officeDocument/2006/relationships/slide" Target="/ppt/slides/slide4.xml" Id="Rbf60b13260ac4a2c" /><Relationship Type="http://schemas.openxmlformats.org/officeDocument/2006/relationships/slide" Target="/ppt/slides/slide5.xml" Id="Rd29fd80a414f4cd1" /><Relationship Type="http://schemas.openxmlformats.org/officeDocument/2006/relationships/slide" Target="/ppt/slides/slide6.xml" Id="Re00a0296680a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4defa0a88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4aa2ea18461f" /><Relationship Type="http://schemas.openxmlformats.org/officeDocument/2006/relationships/theme" Target="/ppt/slideMasters/theme/theme1.xml" Id="Rb327b779a548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04aa2ea18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daa39b27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34b5045f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8af160391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84a5967a3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f6e4abd4340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a3b165581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