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2007b17c1f4c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d797f6c88144ea"/>
  </p:sldMasterIdLst>
  <p:sldIdLst>
    <p:sldId xmlns:r="http://schemas.openxmlformats.org/officeDocument/2006/relationships" id="256" r:id="Ra69017d8378342ff"/>
    <p:sldId xmlns:r="http://schemas.openxmlformats.org/officeDocument/2006/relationships" id="257" r:id="R527486de0fcf42db"/>
    <p:sldId xmlns:r="http://schemas.openxmlformats.org/officeDocument/2006/relationships" id="258" r:id="Re9ecba98c5984030"/>
    <p:sldId xmlns:r="http://schemas.openxmlformats.org/officeDocument/2006/relationships" id="259" r:id="Rbfa909a808ba4b06"/>
    <p:sldId xmlns:r="http://schemas.openxmlformats.org/officeDocument/2006/relationships" id="260" r:id="R02baf73d159648e5"/>
    <p:sldId xmlns:r="http://schemas.openxmlformats.org/officeDocument/2006/relationships" id="261" r:id="R5dd7a1668880403c"/>
    <p:sldId xmlns:r="http://schemas.openxmlformats.org/officeDocument/2006/relationships" id="262" r:id="Rc11864d42f2f47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d797f6c88144ea" /><Relationship Type="http://schemas.openxmlformats.org/officeDocument/2006/relationships/slide" Target="/ppt/slides/slide1.xml" Id="Ra69017d8378342ff" /><Relationship Type="http://schemas.openxmlformats.org/officeDocument/2006/relationships/slide" Target="/ppt/slides/slide2.xml" Id="R527486de0fcf42db" /><Relationship Type="http://schemas.openxmlformats.org/officeDocument/2006/relationships/slide" Target="/ppt/slides/slide3.xml" Id="Re9ecba98c5984030" /><Relationship Type="http://schemas.openxmlformats.org/officeDocument/2006/relationships/slide" Target="/ppt/slides/slide4.xml" Id="Rbfa909a808ba4b06" /><Relationship Type="http://schemas.openxmlformats.org/officeDocument/2006/relationships/slide" Target="/ppt/slides/slide5.xml" Id="R02baf73d159648e5" /><Relationship Type="http://schemas.openxmlformats.org/officeDocument/2006/relationships/slide" Target="/ppt/slides/slide6.xml" Id="R5dd7a1668880403c" /><Relationship Type="http://schemas.openxmlformats.org/officeDocument/2006/relationships/slide" Target="/ppt/slides/slide7.xml" Id="Rc11864d42f2f47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0affef7cd46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3389c60174274" /><Relationship Type="http://schemas.openxmlformats.org/officeDocument/2006/relationships/theme" Target="/ppt/slideMasters/theme/theme1.xml" Id="R17ffdcf97c1340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f3389c601742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dbfeca8ea46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6cbb75a614f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0f647d42142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cca33c4a549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9eb28474a40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357ea8b5f4d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536d155994c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TIRON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6 872 507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242 066 295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305 690 187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FREDRIK WERRING NESLEIN  –  93,5 %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FREDRIK WERRING NESLEIN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FREDRIK WERRING NESLEIN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977 050 839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