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748f92aa9a4d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88a2ee3c78410d"/>
  </p:sldMasterIdLst>
  <p:sldIdLst>
    <p:sldId xmlns:r="http://schemas.openxmlformats.org/officeDocument/2006/relationships" id="256" r:id="R74f63ef3da64452d"/>
    <p:sldId xmlns:r="http://schemas.openxmlformats.org/officeDocument/2006/relationships" id="257" r:id="R579c1f6314a64e18"/>
    <p:sldId xmlns:r="http://schemas.openxmlformats.org/officeDocument/2006/relationships" id="258" r:id="R607c6d0ebed24219"/>
    <p:sldId xmlns:r="http://schemas.openxmlformats.org/officeDocument/2006/relationships" id="259" r:id="Rd7351e7322c24a99"/>
    <p:sldId xmlns:r="http://schemas.openxmlformats.org/officeDocument/2006/relationships" id="260" r:id="R25f37bfa36a541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88a2ee3c78410d" /><Relationship Type="http://schemas.openxmlformats.org/officeDocument/2006/relationships/slide" Target="/ppt/slides/slide1.xml" Id="R74f63ef3da64452d" /><Relationship Type="http://schemas.openxmlformats.org/officeDocument/2006/relationships/slide" Target="/ppt/slides/slide2.xml" Id="R579c1f6314a64e18" /><Relationship Type="http://schemas.openxmlformats.org/officeDocument/2006/relationships/slide" Target="/ppt/slides/slide3.xml" Id="R607c6d0ebed24219" /><Relationship Type="http://schemas.openxmlformats.org/officeDocument/2006/relationships/slide" Target="/ppt/slides/slide4.xml" Id="Rd7351e7322c24a99" /><Relationship Type="http://schemas.openxmlformats.org/officeDocument/2006/relationships/slide" Target="/ppt/slides/slide5.xml" Id="R25f37bfa36a541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919ab344144e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ef2c328dbc4769" /><Relationship Type="http://schemas.openxmlformats.org/officeDocument/2006/relationships/theme" Target="/ppt/slideMasters/theme/theme1.xml" Id="Rd88e79d81b0149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ef2c328dbc47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623dc005d047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79835e10f445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29e332d2e343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701d4df5aa4a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4c90cd40d440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DANSKE BANK A/S NUF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DANSKE BANK A/S NUF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DANSKE BANK A/S NUF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DANSKE BANK A/S NUF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DANSKE BANK A/S NUF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DANSKE BANK A/S NUF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Bryggetorget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www.danskebank.no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977 074 010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DANSKE BANK A/S NUF</a:t>
            </a:r>
          </a:p>
        </p:txBody>
      </p:sp>
    </p:spTree>
  </p:cSld>
  <p:clrMapOvr>
    <a:masterClrMapping xmlns:a="http://schemas.openxmlformats.org/drawingml/2006/main"/>
  </p:clrMapOvr>
</p:sld>
</file>