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2d55f656d7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e8527ee00343d8"/>
  </p:sldMasterIdLst>
  <p:sldIdLst>
    <p:sldId xmlns:r="http://schemas.openxmlformats.org/officeDocument/2006/relationships" id="256" r:id="R2eb3685f724141b7"/>
    <p:sldId xmlns:r="http://schemas.openxmlformats.org/officeDocument/2006/relationships" id="257" r:id="Rbbecab5d6cf84653"/>
    <p:sldId xmlns:r="http://schemas.openxmlformats.org/officeDocument/2006/relationships" id="258" r:id="R7311077033ce4058"/>
    <p:sldId xmlns:r="http://schemas.openxmlformats.org/officeDocument/2006/relationships" id="259" r:id="R70ef3a9504d74158"/>
    <p:sldId xmlns:r="http://schemas.openxmlformats.org/officeDocument/2006/relationships" id="260" r:id="Radb52956f9c74ede"/>
    <p:sldId xmlns:r="http://schemas.openxmlformats.org/officeDocument/2006/relationships" id="261" r:id="R7fde88c1ab7c4ef2"/>
    <p:sldId xmlns:r="http://schemas.openxmlformats.org/officeDocument/2006/relationships" id="262" r:id="R69bf3e867adc4b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8527ee00343d8" /><Relationship Type="http://schemas.openxmlformats.org/officeDocument/2006/relationships/slide" Target="/ppt/slides/slide1.xml" Id="R2eb3685f724141b7" /><Relationship Type="http://schemas.openxmlformats.org/officeDocument/2006/relationships/slide" Target="/ppt/slides/slide2.xml" Id="Rbbecab5d6cf84653" /><Relationship Type="http://schemas.openxmlformats.org/officeDocument/2006/relationships/slide" Target="/ppt/slides/slide3.xml" Id="R7311077033ce4058" /><Relationship Type="http://schemas.openxmlformats.org/officeDocument/2006/relationships/slide" Target="/ppt/slides/slide4.xml" Id="R70ef3a9504d74158" /><Relationship Type="http://schemas.openxmlformats.org/officeDocument/2006/relationships/slide" Target="/ppt/slides/slide5.xml" Id="Radb52956f9c74ede" /><Relationship Type="http://schemas.openxmlformats.org/officeDocument/2006/relationships/slide" Target="/ppt/slides/slide6.xml" Id="R7fde88c1ab7c4ef2" /><Relationship Type="http://schemas.openxmlformats.org/officeDocument/2006/relationships/slide" Target="/ppt/slides/slide7.xml" Id="R69bf3e867adc4b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b9a8ec9d248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d9b886ec04a33" /><Relationship Type="http://schemas.openxmlformats.org/officeDocument/2006/relationships/theme" Target="/ppt/slideMasters/theme/theme1.xml" Id="Re14ab8ef59d34b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0d9b886ec04a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de988e992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e624046484c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c6b6f48174c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4b057e48546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6701f506c41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737f03abd46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aa4d2d7f249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7 837 638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1 394 846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5 070 089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38120480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977 087 511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