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e0ed39243f43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b30b2f53de426f"/>
  </p:sldMasterIdLst>
  <p:sldIdLst>
    <p:sldId xmlns:r="http://schemas.openxmlformats.org/officeDocument/2006/relationships" id="256" r:id="Re17faa736c994dc5"/>
    <p:sldId xmlns:r="http://schemas.openxmlformats.org/officeDocument/2006/relationships" id="257" r:id="Rbccc39f2231843dd"/>
    <p:sldId xmlns:r="http://schemas.openxmlformats.org/officeDocument/2006/relationships" id="258" r:id="R699aff866c714984"/>
    <p:sldId xmlns:r="http://schemas.openxmlformats.org/officeDocument/2006/relationships" id="259" r:id="R1893d0f8224b4ee8"/>
    <p:sldId xmlns:r="http://schemas.openxmlformats.org/officeDocument/2006/relationships" id="260" r:id="R0351af76f5754369"/>
    <p:sldId xmlns:r="http://schemas.openxmlformats.org/officeDocument/2006/relationships" id="261" r:id="R18b6eb542fc24b7e"/>
    <p:sldId xmlns:r="http://schemas.openxmlformats.org/officeDocument/2006/relationships" id="262" r:id="R8f4dd149cef04b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30b2f53de426f" /><Relationship Type="http://schemas.openxmlformats.org/officeDocument/2006/relationships/slide" Target="/ppt/slides/slide1.xml" Id="Re17faa736c994dc5" /><Relationship Type="http://schemas.openxmlformats.org/officeDocument/2006/relationships/slide" Target="/ppt/slides/slide2.xml" Id="Rbccc39f2231843dd" /><Relationship Type="http://schemas.openxmlformats.org/officeDocument/2006/relationships/slide" Target="/ppt/slides/slide3.xml" Id="R699aff866c714984" /><Relationship Type="http://schemas.openxmlformats.org/officeDocument/2006/relationships/slide" Target="/ppt/slides/slide4.xml" Id="R1893d0f8224b4ee8" /><Relationship Type="http://schemas.openxmlformats.org/officeDocument/2006/relationships/slide" Target="/ppt/slides/slide5.xml" Id="R0351af76f5754369" /><Relationship Type="http://schemas.openxmlformats.org/officeDocument/2006/relationships/slide" Target="/ppt/slides/slide6.xml" Id="R18b6eb542fc24b7e" /><Relationship Type="http://schemas.openxmlformats.org/officeDocument/2006/relationships/slide" Target="/ppt/slides/slide7.xml" Id="R8f4dd149cef04b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69af8533940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6d76ad0d64705" /><Relationship Type="http://schemas.openxmlformats.org/officeDocument/2006/relationships/theme" Target="/ppt/slideMasters/theme/theme1.xml" Id="R2531f7fc50384f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56d76ad0d647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a3071b4d341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8ca51d66b4f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90e0553f14f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f71ec273f4e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795491f424b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19ddc86f340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70474a2de4b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SOWIAC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SOWIAC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16 838 680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FRODE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977 296 625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