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eb9b82fb2a4e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283189cfc34d86"/>
  </p:sldMasterIdLst>
  <p:sldIdLst>
    <p:sldId xmlns:r="http://schemas.openxmlformats.org/officeDocument/2006/relationships" id="256" r:id="Rcab46ce6fc2540f8"/>
    <p:sldId xmlns:r="http://schemas.openxmlformats.org/officeDocument/2006/relationships" id="257" r:id="R44631db9cf034f2c"/>
    <p:sldId xmlns:r="http://schemas.openxmlformats.org/officeDocument/2006/relationships" id="258" r:id="Ra811140a144949de"/>
    <p:sldId xmlns:r="http://schemas.openxmlformats.org/officeDocument/2006/relationships" id="259" r:id="R91b42f59594b4ae6"/>
    <p:sldId xmlns:r="http://schemas.openxmlformats.org/officeDocument/2006/relationships" id="260" r:id="R838d428c838e44b0"/>
    <p:sldId xmlns:r="http://schemas.openxmlformats.org/officeDocument/2006/relationships" id="261" r:id="R6d4e441c6f2a4b81"/>
    <p:sldId xmlns:r="http://schemas.openxmlformats.org/officeDocument/2006/relationships" id="262" r:id="R7eacf885422a4f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283189cfc34d86" /><Relationship Type="http://schemas.openxmlformats.org/officeDocument/2006/relationships/slide" Target="/ppt/slides/slide1.xml" Id="Rcab46ce6fc2540f8" /><Relationship Type="http://schemas.openxmlformats.org/officeDocument/2006/relationships/slide" Target="/ppt/slides/slide2.xml" Id="R44631db9cf034f2c" /><Relationship Type="http://schemas.openxmlformats.org/officeDocument/2006/relationships/slide" Target="/ppt/slides/slide3.xml" Id="Ra811140a144949de" /><Relationship Type="http://schemas.openxmlformats.org/officeDocument/2006/relationships/slide" Target="/ppt/slides/slide4.xml" Id="R91b42f59594b4ae6" /><Relationship Type="http://schemas.openxmlformats.org/officeDocument/2006/relationships/slide" Target="/ppt/slides/slide5.xml" Id="R838d428c838e44b0" /><Relationship Type="http://schemas.openxmlformats.org/officeDocument/2006/relationships/slide" Target="/ppt/slides/slide6.xml" Id="R6d4e441c6f2a4b81" /><Relationship Type="http://schemas.openxmlformats.org/officeDocument/2006/relationships/slide" Target="/ppt/slides/slide7.xml" Id="R7eacf885422a4f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3b9e35115e47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0c969f508495c" /><Relationship Type="http://schemas.openxmlformats.org/officeDocument/2006/relationships/theme" Target="/ppt/slideMasters/theme/theme1.xml" Id="R8cc51bdb930e42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80c969f50849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9030f6ef943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30c13a5e446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a5c16fcf04a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7f61332c245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5a2a28a2e43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eca4f515d42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b9ddf3d594f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DEKORATØR OG KONSULENTSERVICE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DEKORATØR OG KONSULENTSERVICE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6 124 669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2 702 113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2 387 573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3 394 895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3. etg., Kjøita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bernt.ivar@dksas.no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977 475 228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