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50db02f618541f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8c9ce394d0f42da"/>
  </p:sldMasterIdLst>
  <p:sldIdLst>
    <p:sldId xmlns:r="http://schemas.openxmlformats.org/officeDocument/2006/relationships" id="256" r:id="R90b4f11215cd45a8"/>
    <p:sldId xmlns:r="http://schemas.openxmlformats.org/officeDocument/2006/relationships" id="257" r:id="R4bc29bb15c554d20"/>
    <p:sldId xmlns:r="http://schemas.openxmlformats.org/officeDocument/2006/relationships" id="258" r:id="Rebf3ab64e3ce4a5d"/>
    <p:sldId xmlns:r="http://schemas.openxmlformats.org/officeDocument/2006/relationships" id="259" r:id="Rd6675b16d62440cd"/>
    <p:sldId xmlns:r="http://schemas.openxmlformats.org/officeDocument/2006/relationships" id="260" r:id="R9481cc8761784395"/>
    <p:sldId xmlns:r="http://schemas.openxmlformats.org/officeDocument/2006/relationships" id="261" r:id="R5090e947156f47e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c9ce394d0f42da" /><Relationship Type="http://schemas.openxmlformats.org/officeDocument/2006/relationships/slide" Target="/ppt/slides/slide1.xml" Id="R90b4f11215cd45a8" /><Relationship Type="http://schemas.openxmlformats.org/officeDocument/2006/relationships/slide" Target="/ppt/slides/slide2.xml" Id="R4bc29bb15c554d20" /><Relationship Type="http://schemas.openxmlformats.org/officeDocument/2006/relationships/slide" Target="/ppt/slides/slide3.xml" Id="Rebf3ab64e3ce4a5d" /><Relationship Type="http://schemas.openxmlformats.org/officeDocument/2006/relationships/slide" Target="/ppt/slides/slide4.xml" Id="Rd6675b16d62440cd" /><Relationship Type="http://schemas.openxmlformats.org/officeDocument/2006/relationships/slide" Target="/ppt/slides/slide5.xml" Id="R9481cc8761784395" /><Relationship Type="http://schemas.openxmlformats.org/officeDocument/2006/relationships/slide" Target="/ppt/slides/slide6.xml" Id="R5090e947156f47e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3bc9a96f604e0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8472d3d802428e" /><Relationship Type="http://schemas.openxmlformats.org/officeDocument/2006/relationships/theme" Target="/ppt/slideMasters/theme/theme1.xml" Id="Rdf5c0fd0dbd34e0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28472d3d802428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b790b4f460417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9e8046dd42474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007844d536482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53d090933946f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5ddb7f8f6642e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f4caf306e747d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AREOPAGOS STI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AREOPAGOS STI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AREOPAGOS STI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AREOPAGOS STI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AREOPAGOS STI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AREOPAGOS STI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14 399 592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−32 718 736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−33 781 173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316 572 830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323 196 069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AREOPAGOS STI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Bernhard Getz' gate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33 17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areopagos@areopagos.no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areopagos.no/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977 509 238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AREOPAGOS STI</a:t>
            </a:r>
          </a:p>
        </p:txBody>
      </p:sp>
    </p:spTree>
  </p:cSld>
  <p:clrMapOvr>
    <a:masterClrMapping xmlns:a="http://schemas.openxmlformats.org/drawingml/2006/main"/>
  </p:clrMapOvr>
</p:sld>
</file>