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e7f3825ac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9bb82ac5b4448"/>
  </p:sldMasterIdLst>
  <p:sldIdLst>
    <p:sldId xmlns:r="http://schemas.openxmlformats.org/officeDocument/2006/relationships" id="256" r:id="Rc737647ccb3e46f9"/>
    <p:sldId xmlns:r="http://schemas.openxmlformats.org/officeDocument/2006/relationships" id="257" r:id="R1f0b49cc7a1743b5"/>
    <p:sldId xmlns:r="http://schemas.openxmlformats.org/officeDocument/2006/relationships" id="258" r:id="R0965399ff07c4de2"/>
    <p:sldId xmlns:r="http://schemas.openxmlformats.org/officeDocument/2006/relationships" id="259" r:id="R5a46667d01a54352"/>
    <p:sldId xmlns:r="http://schemas.openxmlformats.org/officeDocument/2006/relationships" id="260" r:id="R67c1a1f27f2e48e0"/>
    <p:sldId xmlns:r="http://schemas.openxmlformats.org/officeDocument/2006/relationships" id="261" r:id="R88b7eb1287d647d0"/>
    <p:sldId xmlns:r="http://schemas.openxmlformats.org/officeDocument/2006/relationships" id="262" r:id="R15315bec5956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9bb82ac5b4448" /><Relationship Type="http://schemas.openxmlformats.org/officeDocument/2006/relationships/slide" Target="/ppt/slides/slide1.xml" Id="Rc737647ccb3e46f9" /><Relationship Type="http://schemas.openxmlformats.org/officeDocument/2006/relationships/slide" Target="/ppt/slides/slide2.xml" Id="R1f0b49cc7a1743b5" /><Relationship Type="http://schemas.openxmlformats.org/officeDocument/2006/relationships/slide" Target="/ppt/slides/slide3.xml" Id="R0965399ff07c4de2" /><Relationship Type="http://schemas.openxmlformats.org/officeDocument/2006/relationships/slide" Target="/ppt/slides/slide4.xml" Id="R5a46667d01a54352" /><Relationship Type="http://schemas.openxmlformats.org/officeDocument/2006/relationships/slide" Target="/ppt/slides/slide5.xml" Id="R67c1a1f27f2e48e0" /><Relationship Type="http://schemas.openxmlformats.org/officeDocument/2006/relationships/slide" Target="/ppt/slides/slide6.xml" Id="R88b7eb1287d647d0" /><Relationship Type="http://schemas.openxmlformats.org/officeDocument/2006/relationships/slide" Target="/ppt/slides/slide7.xml" Id="R15315bec5956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07107bab2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efb087fb427c" /><Relationship Type="http://schemas.openxmlformats.org/officeDocument/2006/relationships/theme" Target="/ppt/slideMasters/theme/theme1.xml" Id="R4d26ac0a3578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9efb087fb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39443056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577cd48a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6fba2e77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28d8105e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b953b602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c9aa2f8b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ea3e02b0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