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2977821ee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657f723cf45cf"/>
  </p:sldMasterIdLst>
  <p:sldIdLst>
    <p:sldId xmlns:r="http://schemas.openxmlformats.org/officeDocument/2006/relationships" id="256" r:id="R4c8f55d1e5c84640"/>
    <p:sldId xmlns:r="http://schemas.openxmlformats.org/officeDocument/2006/relationships" id="257" r:id="Rf3b9a5c82f5d49dc"/>
    <p:sldId xmlns:r="http://schemas.openxmlformats.org/officeDocument/2006/relationships" id="258" r:id="R05c53e266f704d20"/>
    <p:sldId xmlns:r="http://schemas.openxmlformats.org/officeDocument/2006/relationships" id="259" r:id="R75bb8a73b31242df"/>
    <p:sldId xmlns:r="http://schemas.openxmlformats.org/officeDocument/2006/relationships" id="260" r:id="R6eee39b83b9b4551"/>
    <p:sldId xmlns:r="http://schemas.openxmlformats.org/officeDocument/2006/relationships" id="261" r:id="Rf6a75c6d67af4d60"/>
    <p:sldId xmlns:r="http://schemas.openxmlformats.org/officeDocument/2006/relationships" id="262" r:id="R361315bc1d8e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657f723cf45cf" /><Relationship Type="http://schemas.openxmlformats.org/officeDocument/2006/relationships/slide" Target="/ppt/slides/slide1.xml" Id="R4c8f55d1e5c84640" /><Relationship Type="http://schemas.openxmlformats.org/officeDocument/2006/relationships/slide" Target="/ppt/slides/slide2.xml" Id="Rf3b9a5c82f5d49dc" /><Relationship Type="http://schemas.openxmlformats.org/officeDocument/2006/relationships/slide" Target="/ppt/slides/slide3.xml" Id="R05c53e266f704d20" /><Relationship Type="http://schemas.openxmlformats.org/officeDocument/2006/relationships/slide" Target="/ppt/slides/slide4.xml" Id="R75bb8a73b31242df" /><Relationship Type="http://schemas.openxmlformats.org/officeDocument/2006/relationships/slide" Target="/ppt/slides/slide5.xml" Id="R6eee39b83b9b4551" /><Relationship Type="http://schemas.openxmlformats.org/officeDocument/2006/relationships/slide" Target="/ppt/slides/slide6.xml" Id="Rf6a75c6d67af4d60" /><Relationship Type="http://schemas.openxmlformats.org/officeDocument/2006/relationships/slide" Target="/ppt/slides/slide7.xml" Id="R361315bc1d8e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4407ceae9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6230d6c748ec" /><Relationship Type="http://schemas.openxmlformats.org/officeDocument/2006/relationships/theme" Target="/ppt/slideMasters/theme/theme1.xml" Id="Rf28b594c501d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76230d6c7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939fd436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9d4d8c1c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b64ee1ec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168b2795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827d7c4c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547e0fbc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14ce9e273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