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584ae8e81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796302c0c4f14"/>
  </p:sldMasterIdLst>
  <p:sldIdLst>
    <p:sldId xmlns:r="http://schemas.openxmlformats.org/officeDocument/2006/relationships" id="256" r:id="R4be08dfaac2e4e2c"/>
    <p:sldId xmlns:r="http://schemas.openxmlformats.org/officeDocument/2006/relationships" id="257" r:id="Rd96a68f92ae840bc"/>
    <p:sldId xmlns:r="http://schemas.openxmlformats.org/officeDocument/2006/relationships" id="258" r:id="R201e85f3974d4e7e"/>
    <p:sldId xmlns:r="http://schemas.openxmlformats.org/officeDocument/2006/relationships" id="259" r:id="R82636e320e2c4661"/>
    <p:sldId xmlns:r="http://schemas.openxmlformats.org/officeDocument/2006/relationships" id="260" r:id="R2c6d11a60cf8414b"/>
    <p:sldId xmlns:r="http://schemas.openxmlformats.org/officeDocument/2006/relationships" id="261" r:id="Rfaede2cc08994215"/>
    <p:sldId xmlns:r="http://schemas.openxmlformats.org/officeDocument/2006/relationships" id="262" r:id="R38acc0dcd2e6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796302c0c4f14" /><Relationship Type="http://schemas.openxmlformats.org/officeDocument/2006/relationships/slide" Target="/ppt/slides/slide1.xml" Id="R4be08dfaac2e4e2c" /><Relationship Type="http://schemas.openxmlformats.org/officeDocument/2006/relationships/slide" Target="/ppt/slides/slide2.xml" Id="Rd96a68f92ae840bc" /><Relationship Type="http://schemas.openxmlformats.org/officeDocument/2006/relationships/slide" Target="/ppt/slides/slide3.xml" Id="R201e85f3974d4e7e" /><Relationship Type="http://schemas.openxmlformats.org/officeDocument/2006/relationships/slide" Target="/ppt/slides/slide4.xml" Id="R82636e320e2c4661" /><Relationship Type="http://schemas.openxmlformats.org/officeDocument/2006/relationships/slide" Target="/ppt/slides/slide5.xml" Id="R2c6d11a60cf8414b" /><Relationship Type="http://schemas.openxmlformats.org/officeDocument/2006/relationships/slide" Target="/ppt/slides/slide6.xml" Id="Rfaede2cc08994215" /><Relationship Type="http://schemas.openxmlformats.org/officeDocument/2006/relationships/slide" Target="/ppt/slides/slide7.xml" Id="R38acc0dcd2e6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d4cf7507e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c7de0d674922" /><Relationship Type="http://schemas.openxmlformats.org/officeDocument/2006/relationships/theme" Target="/ppt/slideMasters/theme/theme1.xml" Id="Rd0b14bcfef14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5c7de0d6749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ee9d7fa82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52055f6b4a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7e4ccbe654a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0ed9aae44b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6707bdbe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5b1e0b2e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b3511dc83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