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7c4d783bcb42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c301bf3388454f"/>
  </p:sldMasterIdLst>
  <p:sldIdLst>
    <p:sldId xmlns:r="http://schemas.openxmlformats.org/officeDocument/2006/relationships" id="256" r:id="Rf5c6798877b94f3f"/>
    <p:sldId xmlns:r="http://schemas.openxmlformats.org/officeDocument/2006/relationships" id="257" r:id="R298edb3e157a4df5"/>
    <p:sldId xmlns:r="http://schemas.openxmlformats.org/officeDocument/2006/relationships" id="258" r:id="R01e27eb315fb47ae"/>
    <p:sldId xmlns:r="http://schemas.openxmlformats.org/officeDocument/2006/relationships" id="259" r:id="R60d6e1b1da714001"/>
    <p:sldId xmlns:r="http://schemas.openxmlformats.org/officeDocument/2006/relationships" id="260" r:id="Rf9492652f6774728"/>
    <p:sldId xmlns:r="http://schemas.openxmlformats.org/officeDocument/2006/relationships" id="261" r:id="R6f968a0e08b347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c301bf3388454f" /><Relationship Type="http://schemas.openxmlformats.org/officeDocument/2006/relationships/slide" Target="/ppt/slides/slide1.xml" Id="Rf5c6798877b94f3f" /><Relationship Type="http://schemas.openxmlformats.org/officeDocument/2006/relationships/slide" Target="/ppt/slides/slide2.xml" Id="R298edb3e157a4df5" /><Relationship Type="http://schemas.openxmlformats.org/officeDocument/2006/relationships/slide" Target="/ppt/slides/slide3.xml" Id="R01e27eb315fb47ae" /><Relationship Type="http://schemas.openxmlformats.org/officeDocument/2006/relationships/slide" Target="/ppt/slides/slide4.xml" Id="R60d6e1b1da714001" /><Relationship Type="http://schemas.openxmlformats.org/officeDocument/2006/relationships/slide" Target="/ppt/slides/slide5.xml" Id="Rf9492652f6774728" /><Relationship Type="http://schemas.openxmlformats.org/officeDocument/2006/relationships/slide" Target="/ppt/slides/slide6.xml" Id="R6f968a0e08b347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44c251fc9142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913807156b4348" /><Relationship Type="http://schemas.openxmlformats.org/officeDocument/2006/relationships/theme" Target="/ppt/slideMasters/theme/theme1.xml" Id="R23c8353988b24e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913807156b43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745a24b034f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59e1bd920046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45c5ebf59a41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83ffa61f348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0a0324b4f74d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2393d645c4f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BARENTS VANNA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979 124 708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