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04c854602d40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83befa32384fc0"/>
  </p:sldMasterIdLst>
  <p:sldIdLst>
    <p:sldId xmlns:r="http://schemas.openxmlformats.org/officeDocument/2006/relationships" id="256" r:id="R139f784b44dd4196"/>
    <p:sldId xmlns:r="http://schemas.openxmlformats.org/officeDocument/2006/relationships" id="257" r:id="R2ea6870e95494abe"/>
    <p:sldId xmlns:r="http://schemas.openxmlformats.org/officeDocument/2006/relationships" id="258" r:id="Rebe582c0ad644167"/>
    <p:sldId xmlns:r="http://schemas.openxmlformats.org/officeDocument/2006/relationships" id="259" r:id="Rc1df710e61094993"/>
    <p:sldId xmlns:r="http://schemas.openxmlformats.org/officeDocument/2006/relationships" id="260" r:id="R2582a800e45749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3befa32384fc0" /><Relationship Type="http://schemas.openxmlformats.org/officeDocument/2006/relationships/slide" Target="/ppt/slides/slide1.xml" Id="R139f784b44dd4196" /><Relationship Type="http://schemas.openxmlformats.org/officeDocument/2006/relationships/slide" Target="/ppt/slides/slide2.xml" Id="R2ea6870e95494abe" /><Relationship Type="http://schemas.openxmlformats.org/officeDocument/2006/relationships/slide" Target="/ppt/slides/slide3.xml" Id="Rebe582c0ad644167" /><Relationship Type="http://schemas.openxmlformats.org/officeDocument/2006/relationships/slide" Target="/ppt/slides/slide4.xml" Id="Rc1df710e61094993" /><Relationship Type="http://schemas.openxmlformats.org/officeDocument/2006/relationships/slide" Target="/ppt/slides/slide5.xml" Id="R2582a800e45749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84115570b4c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26074d7824a34" /><Relationship Type="http://schemas.openxmlformats.org/officeDocument/2006/relationships/theme" Target="/ppt/slideMasters/theme/theme1.xml" Id="R41fbceb294fe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c26074d782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e1c1e49f741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ebbccc63e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52d782d3f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5441f60df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00d9d3ed046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