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7a74fb956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3fddd2c8548e5"/>
  </p:sldMasterIdLst>
  <p:sldIdLst>
    <p:sldId xmlns:r="http://schemas.openxmlformats.org/officeDocument/2006/relationships" id="256" r:id="R6f511dd2c4be49fa"/>
    <p:sldId xmlns:r="http://schemas.openxmlformats.org/officeDocument/2006/relationships" id="257" r:id="Rab2fa95b67374b28"/>
    <p:sldId xmlns:r="http://schemas.openxmlformats.org/officeDocument/2006/relationships" id="258" r:id="R117dc285ef5e4285"/>
    <p:sldId xmlns:r="http://schemas.openxmlformats.org/officeDocument/2006/relationships" id="259" r:id="R370720910255415d"/>
    <p:sldId xmlns:r="http://schemas.openxmlformats.org/officeDocument/2006/relationships" id="260" r:id="R1238580051b24419"/>
    <p:sldId xmlns:r="http://schemas.openxmlformats.org/officeDocument/2006/relationships" id="261" r:id="R72f5188e75e3412e"/>
    <p:sldId xmlns:r="http://schemas.openxmlformats.org/officeDocument/2006/relationships" id="262" r:id="R7cbd9b5e4816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3fddd2c8548e5" /><Relationship Type="http://schemas.openxmlformats.org/officeDocument/2006/relationships/slide" Target="/ppt/slides/slide1.xml" Id="R6f511dd2c4be49fa" /><Relationship Type="http://schemas.openxmlformats.org/officeDocument/2006/relationships/slide" Target="/ppt/slides/slide2.xml" Id="Rab2fa95b67374b28" /><Relationship Type="http://schemas.openxmlformats.org/officeDocument/2006/relationships/slide" Target="/ppt/slides/slide3.xml" Id="R117dc285ef5e4285" /><Relationship Type="http://schemas.openxmlformats.org/officeDocument/2006/relationships/slide" Target="/ppt/slides/slide4.xml" Id="R370720910255415d" /><Relationship Type="http://schemas.openxmlformats.org/officeDocument/2006/relationships/slide" Target="/ppt/slides/slide5.xml" Id="R1238580051b24419" /><Relationship Type="http://schemas.openxmlformats.org/officeDocument/2006/relationships/slide" Target="/ppt/slides/slide6.xml" Id="R72f5188e75e3412e" /><Relationship Type="http://schemas.openxmlformats.org/officeDocument/2006/relationships/slide" Target="/ppt/slides/slide7.xml" Id="R7cbd9b5e4816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75ba6a98e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a96ba755f4bb4" /><Relationship Type="http://schemas.openxmlformats.org/officeDocument/2006/relationships/theme" Target="/ppt/slideMasters/theme/theme1.xml" Id="Raa804081f83a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a96ba755f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d36b91792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35682e1e7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625980320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c21ea3c9a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6ad16c186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994bb5654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6f9b202c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ONGSJØFJELL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8 812 724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48 680 645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54 933 017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 –  88,9 %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BJØRN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Braaten, Eva Nansens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bjornbra@outlook.com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979 135 416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