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065c24fae440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d2e2df01d342a3"/>
  </p:sldMasterIdLst>
  <p:sldIdLst>
    <p:sldId xmlns:r="http://schemas.openxmlformats.org/officeDocument/2006/relationships" id="256" r:id="Rfcb28c2eb47046c0"/>
    <p:sldId xmlns:r="http://schemas.openxmlformats.org/officeDocument/2006/relationships" id="257" r:id="R6a4704d2ccf44259"/>
    <p:sldId xmlns:r="http://schemas.openxmlformats.org/officeDocument/2006/relationships" id="258" r:id="R7f6cd2d1d23042b6"/>
    <p:sldId xmlns:r="http://schemas.openxmlformats.org/officeDocument/2006/relationships" id="259" r:id="Rf016e453d85b4e2e"/>
    <p:sldId xmlns:r="http://schemas.openxmlformats.org/officeDocument/2006/relationships" id="260" r:id="Rc3cf4bc10d1e47ec"/>
    <p:sldId xmlns:r="http://schemas.openxmlformats.org/officeDocument/2006/relationships" id="261" r:id="R960c943ecb404aa2"/>
    <p:sldId xmlns:r="http://schemas.openxmlformats.org/officeDocument/2006/relationships" id="262" r:id="Re94fd1a1460446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2e2df01d342a3" /><Relationship Type="http://schemas.openxmlformats.org/officeDocument/2006/relationships/slide" Target="/ppt/slides/slide1.xml" Id="Rfcb28c2eb47046c0" /><Relationship Type="http://schemas.openxmlformats.org/officeDocument/2006/relationships/slide" Target="/ppt/slides/slide2.xml" Id="R6a4704d2ccf44259" /><Relationship Type="http://schemas.openxmlformats.org/officeDocument/2006/relationships/slide" Target="/ppt/slides/slide3.xml" Id="R7f6cd2d1d23042b6" /><Relationship Type="http://schemas.openxmlformats.org/officeDocument/2006/relationships/slide" Target="/ppt/slides/slide4.xml" Id="Rf016e453d85b4e2e" /><Relationship Type="http://schemas.openxmlformats.org/officeDocument/2006/relationships/slide" Target="/ppt/slides/slide5.xml" Id="Rc3cf4bc10d1e47ec" /><Relationship Type="http://schemas.openxmlformats.org/officeDocument/2006/relationships/slide" Target="/ppt/slides/slide6.xml" Id="R960c943ecb404aa2" /><Relationship Type="http://schemas.openxmlformats.org/officeDocument/2006/relationships/slide" Target="/ppt/slides/slide7.xml" Id="Re94fd1a1460446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aaa09cbc14f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a307fe7c04093" /><Relationship Type="http://schemas.openxmlformats.org/officeDocument/2006/relationships/theme" Target="/ppt/slideMasters/theme/theme1.xml" Id="R51896dc097d041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7a307fe7c040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0ce4b436749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6d163278b4d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36711756a4c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ac1f00f654a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5aeea311543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83cfe345a42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5b2320ef04c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KRINO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−193 475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2 454 283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FOSSHOLM KARI MARTHE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FOSSHOLM OSVALD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97F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89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979 198 868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