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d8289e320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0652c99fb4271"/>
  </p:sldMasterIdLst>
  <p:sldIdLst>
    <p:sldId xmlns:r="http://schemas.openxmlformats.org/officeDocument/2006/relationships" id="256" r:id="Ra91dce29d8db419d"/>
    <p:sldId xmlns:r="http://schemas.openxmlformats.org/officeDocument/2006/relationships" id="257" r:id="R44ab309dfb3d44f5"/>
    <p:sldId xmlns:r="http://schemas.openxmlformats.org/officeDocument/2006/relationships" id="258" r:id="Rc8c9dda8c0a24c0e"/>
    <p:sldId xmlns:r="http://schemas.openxmlformats.org/officeDocument/2006/relationships" id="259" r:id="R2d4c56b193554c92"/>
    <p:sldId xmlns:r="http://schemas.openxmlformats.org/officeDocument/2006/relationships" id="260" r:id="Rbc582e76db1f41c3"/>
    <p:sldId xmlns:r="http://schemas.openxmlformats.org/officeDocument/2006/relationships" id="261" r:id="R0fce7179eaf14b00"/>
    <p:sldId xmlns:r="http://schemas.openxmlformats.org/officeDocument/2006/relationships" id="262" r:id="Rd80f5645a822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652c99fb4271" /><Relationship Type="http://schemas.openxmlformats.org/officeDocument/2006/relationships/slide" Target="/ppt/slides/slide1.xml" Id="Ra91dce29d8db419d" /><Relationship Type="http://schemas.openxmlformats.org/officeDocument/2006/relationships/slide" Target="/ppt/slides/slide2.xml" Id="R44ab309dfb3d44f5" /><Relationship Type="http://schemas.openxmlformats.org/officeDocument/2006/relationships/slide" Target="/ppt/slides/slide3.xml" Id="Rc8c9dda8c0a24c0e" /><Relationship Type="http://schemas.openxmlformats.org/officeDocument/2006/relationships/slide" Target="/ppt/slides/slide4.xml" Id="R2d4c56b193554c92" /><Relationship Type="http://schemas.openxmlformats.org/officeDocument/2006/relationships/slide" Target="/ppt/slides/slide5.xml" Id="Rbc582e76db1f41c3" /><Relationship Type="http://schemas.openxmlformats.org/officeDocument/2006/relationships/slide" Target="/ppt/slides/slide6.xml" Id="R0fce7179eaf14b00" /><Relationship Type="http://schemas.openxmlformats.org/officeDocument/2006/relationships/slide" Target="/ppt/slides/slide7.xml" Id="Rd80f5645a822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86a58910f44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6f1127df04c54" /><Relationship Type="http://schemas.openxmlformats.org/officeDocument/2006/relationships/theme" Target="/ppt/slideMasters/theme/theme1.xml" Id="R2a14c3c367354a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6f1127df0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1c6c0b42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65425a4d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8ba6bdaa49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0f85f96a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98073167a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4a6d8607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444c8854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