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7415e0417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d9b64d55d4fb7"/>
  </p:sldMasterIdLst>
  <p:sldIdLst>
    <p:sldId xmlns:r="http://schemas.openxmlformats.org/officeDocument/2006/relationships" id="256" r:id="R87244a97e6b64da5"/>
    <p:sldId xmlns:r="http://schemas.openxmlformats.org/officeDocument/2006/relationships" id="257" r:id="R55f0f5ebe1cb43dc"/>
    <p:sldId xmlns:r="http://schemas.openxmlformats.org/officeDocument/2006/relationships" id="258" r:id="Rbef4f86233904c52"/>
    <p:sldId xmlns:r="http://schemas.openxmlformats.org/officeDocument/2006/relationships" id="259" r:id="Rab68e4c1e18740e5"/>
    <p:sldId xmlns:r="http://schemas.openxmlformats.org/officeDocument/2006/relationships" id="260" r:id="R46cffd3d0cb84a23"/>
    <p:sldId xmlns:r="http://schemas.openxmlformats.org/officeDocument/2006/relationships" id="261" r:id="R85c9ff3f32eb459f"/>
    <p:sldId xmlns:r="http://schemas.openxmlformats.org/officeDocument/2006/relationships" id="262" r:id="Rb60410c8439e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d9b64d55d4fb7" /><Relationship Type="http://schemas.openxmlformats.org/officeDocument/2006/relationships/slide" Target="/ppt/slides/slide1.xml" Id="R87244a97e6b64da5" /><Relationship Type="http://schemas.openxmlformats.org/officeDocument/2006/relationships/slide" Target="/ppt/slides/slide2.xml" Id="R55f0f5ebe1cb43dc" /><Relationship Type="http://schemas.openxmlformats.org/officeDocument/2006/relationships/slide" Target="/ppt/slides/slide3.xml" Id="Rbef4f86233904c52" /><Relationship Type="http://schemas.openxmlformats.org/officeDocument/2006/relationships/slide" Target="/ppt/slides/slide4.xml" Id="Rab68e4c1e18740e5" /><Relationship Type="http://schemas.openxmlformats.org/officeDocument/2006/relationships/slide" Target="/ppt/slides/slide5.xml" Id="R46cffd3d0cb84a23" /><Relationship Type="http://schemas.openxmlformats.org/officeDocument/2006/relationships/slide" Target="/ppt/slides/slide6.xml" Id="R85c9ff3f32eb459f" /><Relationship Type="http://schemas.openxmlformats.org/officeDocument/2006/relationships/slide" Target="/ppt/slides/slide7.xml" Id="Rb60410c8439e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f737b330c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11a5566784ed1" /><Relationship Type="http://schemas.openxmlformats.org/officeDocument/2006/relationships/theme" Target="/ppt/slideMasters/theme/theme1.xml" Id="R3b78cc302334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11a556678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2ba10f3bb4a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8e577e21b43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9c6db04dd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752f3f8a5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4268ca646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a302013274b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ea701a2ab43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ØKONOMIHUSET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6 416 774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41 908 296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