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c79ce8314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fa7a442dd426b"/>
  </p:sldMasterIdLst>
  <p:sldIdLst>
    <p:sldId xmlns:r="http://schemas.openxmlformats.org/officeDocument/2006/relationships" id="256" r:id="R974680fd3ae84a42"/>
    <p:sldId xmlns:r="http://schemas.openxmlformats.org/officeDocument/2006/relationships" id="257" r:id="Rc5545d31b14c40b0"/>
    <p:sldId xmlns:r="http://schemas.openxmlformats.org/officeDocument/2006/relationships" id="258" r:id="Re713caa2590c43ad"/>
    <p:sldId xmlns:r="http://schemas.openxmlformats.org/officeDocument/2006/relationships" id="259" r:id="R0b6c7e4388d94a41"/>
    <p:sldId xmlns:r="http://schemas.openxmlformats.org/officeDocument/2006/relationships" id="260" r:id="R07c72bd87cba44ad"/>
    <p:sldId xmlns:r="http://schemas.openxmlformats.org/officeDocument/2006/relationships" id="261" r:id="R755499d1bc98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fa7a442dd426b" /><Relationship Type="http://schemas.openxmlformats.org/officeDocument/2006/relationships/slide" Target="/ppt/slides/slide1.xml" Id="R974680fd3ae84a42" /><Relationship Type="http://schemas.openxmlformats.org/officeDocument/2006/relationships/slide" Target="/ppt/slides/slide2.xml" Id="Rc5545d31b14c40b0" /><Relationship Type="http://schemas.openxmlformats.org/officeDocument/2006/relationships/slide" Target="/ppt/slides/slide3.xml" Id="Re713caa2590c43ad" /><Relationship Type="http://schemas.openxmlformats.org/officeDocument/2006/relationships/slide" Target="/ppt/slides/slide4.xml" Id="R0b6c7e4388d94a41" /><Relationship Type="http://schemas.openxmlformats.org/officeDocument/2006/relationships/slide" Target="/ppt/slides/slide5.xml" Id="R07c72bd87cba44ad" /><Relationship Type="http://schemas.openxmlformats.org/officeDocument/2006/relationships/slide" Target="/ppt/slides/slide6.xml" Id="R755499d1bc98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ab3ddacbb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75ee50f6447bf" /><Relationship Type="http://schemas.openxmlformats.org/officeDocument/2006/relationships/theme" Target="/ppt/slideMasters/theme/theme1.xml" Id="Rde69b5f6bc13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75ee50f6447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dd39c674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bb1e662b1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63d7a2e534f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d5787d47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1391ddf4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d7e28a69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979 319 568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GRUPPEN AS</a:t>
            </a:r>
          </a:p>
        </p:txBody>
      </p:sp>
    </p:spTree>
  </p:cSld>
  <p:clrMapOvr>
    <a:masterClrMapping xmlns:a="http://schemas.openxmlformats.org/drawingml/2006/main"/>
  </p:clrMapOvr>
</p:sld>
</file>