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b4014ead8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c84f14f61421e"/>
  </p:sldMasterIdLst>
  <p:sldIdLst>
    <p:sldId xmlns:r="http://schemas.openxmlformats.org/officeDocument/2006/relationships" id="256" r:id="R3f794d65ce0f40d4"/>
    <p:sldId xmlns:r="http://schemas.openxmlformats.org/officeDocument/2006/relationships" id="257" r:id="R3321ea3dcb5d4f7a"/>
    <p:sldId xmlns:r="http://schemas.openxmlformats.org/officeDocument/2006/relationships" id="258" r:id="R0a6065a92dba42ff"/>
    <p:sldId xmlns:r="http://schemas.openxmlformats.org/officeDocument/2006/relationships" id="259" r:id="R85005f9208c045a4"/>
    <p:sldId xmlns:r="http://schemas.openxmlformats.org/officeDocument/2006/relationships" id="260" r:id="R909856ee3d29440d"/>
    <p:sldId xmlns:r="http://schemas.openxmlformats.org/officeDocument/2006/relationships" id="261" r:id="Rf646be096b9b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c84f14f61421e" /><Relationship Type="http://schemas.openxmlformats.org/officeDocument/2006/relationships/slide" Target="/ppt/slides/slide1.xml" Id="R3f794d65ce0f40d4" /><Relationship Type="http://schemas.openxmlformats.org/officeDocument/2006/relationships/slide" Target="/ppt/slides/slide2.xml" Id="R3321ea3dcb5d4f7a" /><Relationship Type="http://schemas.openxmlformats.org/officeDocument/2006/relationships/slide" Target="/ppt/slides/slide3.xml" Id="R0a6065a92dba42ff" /><Relationship Type="http://schemas.openxmlformats.org/officeDocument/2006/relationships/slide" Target="/ppt/slides/slide4.xml" Id="R85005f9208c045a4" /><Relationship Type="http://schemas.openxmlformats.org/officeDocument/2006/relationships/slide" Target="/ppt/slides/slide5.xml" Id="R909856ee3d29440d" /><Relationship Type="http://schemas.openxmlformats.org/officeDocument/2006/relationships/slide" Target="/ppt/slides/slide6.xml" Id="Rf646be096b9b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e55c0794f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96d18e294e64" /><Relationship Type="http://schemas.openxmlformats.org/officeDocument/2006/relationships/theme" Target="/ppt/slideMasters/theme/theme1.xml" Id="Rcc0f3cc2d3ac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896d18e29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a47bd926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5443a0e4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344eff8fa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df3a16e0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5b86bf29d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001bb591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