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bbf3da1eba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953e8aa60b4040"/>
  </p:sldMasterIdLst>
  <p:sldIdLst>
    <p:sldId xmlns:r="http://schemas.openxmlformats.org/officeDocument/2006/relationships" id="256" r:id="Ra319f1a1c0ef4dfe"/>
    <p:sldId xmlns:r="http://schemas.openxmlformats.org/officeDocument/2006/relationships" id="257" r:id="Reb7d17f475194a81"/>
    <p:sldId xmlns:r="http://schemas.openxmlformats.org/officeDocument/2006/relationships" id="258" r:id="R2da51a88af1b4518"/>
    <p:sldId xmlns:r="http://schemas.openxmlformats.org/officeDocument/2006/relationships" id="259" r:id="R066a0e0c2d9b4ac1"/>
    <p:sldId xmlns:r="http://schemas.openxmlformats.org/officeDocument/2006/relationships" id="260" r:id="Re6f779059c0e4f72"/>
    <p:sldId xmlns:r="http://schemas.openxmlformats.org/officeDocument/2006/relationships" id="261" r:id="R1984c027571c425a"/>
    <p:sldId xmlns:r="http://schemas.openxmlformats.org/officeDocument/2006/relationships" id="262" r:id="R116d67c579e145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53e8aa60b4040" /><Relationship Type="http://schemas.openxmlformats.org/officeDocument/2006/relationships/slide" Target="/ppt/slides/slide1.xml" Id="Ra319f1a1c0ef4dfe" /><Relationship Type="http://schemas.openxmlformats.org/officeDocument/2006/relationships/slide" Target="/ppt/slides/slide2.xml" Id="Reb7d17f475194a81" /><Relationship Type="http://schemas.openxmlformats.org/officeDocument/2006/relationships/slide" Target="/ppt/slides/slide3.xml" Id="R2da51a88af1b4518" /><Relationship Type="http://schemas.openxmlformats.org/officeDocument/2006/relationships/slide" Target="/ppt/slides/slide4.xml" Id="R066a0e0c2d9b4ac1" /><Relationship Type="http://schemas.openxmlformats.org/officeDocument/2006/relationships/slide" Target="/ppt/slides/slide5.xml" Id="Re6f779059c0e4f72" /><Relationship Type="http://schemas.openxmlformats.org/officeDocument/2006/relationships/slide" Target="/ppt/slides/slide6.xml" Id="R1984c027571c425a" /><Relationship Type="http://schemas.openxmlformats.org/officeDocument/2006/relationships/slide" Target="/ppt/slides/slide7.xml" Id="R116d67c579e145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bd1712171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df2ce432148e2" /><Relationship Type="http://schemas.openxmlformats.org/officeDocument/2006/relationships/theme" Target="/ppt/slideMasters/theme/theme1.xml" Id="Rdf27cc1b8f9f4d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fdf2ce432148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e2e46b9a2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649779948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9a14a2c0a48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1265a71624b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b3d8f14bb44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46735d2ff42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14313fff24e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4 768 828 000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9 553 415 000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