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30efe04cc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65dd08b244253"/>
  </p:sldMasterIdLst>
  <p:sldIdLst>
    <p:sldId xmlns:r="http://schemas.openxmlformats.org/officeDocument/2006/relationships" id="256" r:id="R21268e9c094c4f9c"/>
    <p:sldId xmlns:r="http://schemas.openxmlformats.org/officeDocument/2006/relationships" id="257" r:id="R1631fabb2b904745"/>
    <p:sldId xmlns:r="http://schemas.openxmlformats.org/officeDocument/2006/relationships" id="258" r:id="R00ef206c67b14c39"/>
    <p:sldId xmlns:r="http://schemas.openxmlformats.org/officeDocument/2006/relationships" id="259" r:id="R04dcceddfd7945bd"/>
    <p:sldId xmlns:r="http://schemas.openxmlformats.org/officeDocument/2006/relationships" id="260" r:id="R1d201b5e986b4353"/>
    <p:sldId xmlns:r="http://schemas.openxmlformats.org/officeDocument/2006/relationships" id="261" r:id="R28f668fc735841ec"/>
    <p:sldId xmlns:r="http://schemas.openxmlformats.org/officeDocument/2006/relationships" id="262" r:id="R353e308b8248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65dd08b244253" /><Relationship Type="http://schemas.openxmlformats.org/officeDocument/2006/relationships/slide" Target="/ppt/slides/slide1.xml" Id="R21268e9c094c4f9c" /><Relationship Type="http://schemas.openxmlformats.org/officeDocument/2006/relationships/slide" Target="/ppt/slides/slide2.xml" Id="R1631fabb2b904745" /><Relationship Type="http://schemas.openxmlformats.org/officeDocument/2006/relationships/slide" Target="/ppt/slides/slide3.xml" Id="R00ef206c67b14c39" /><Relationship Type="http://schemas.openxmlformats.org/officeDocument/2006/relationships/slide" Target="/ppt/slides/slide4.xml" Id="R04dcceddfd7945bd" /><Relationship Type="http://schemas.openxmlformats.org/officeDocument/2006/relationships/slide" Target="/ppt/slides/slide5.xml" Id="R1d201b5e986b4353" /><Relationship Type="http://schemas.openxmlformats.org/officeDocument/2006/relationships/slide" Target="/ppt/slides/slide6.xml" Id="R28f668fc735841ec" /><Relationship Type="http://schemas.openxmlformats.org/officeDocument/2006/relationships/slide" Target="/ppt/slides/slide7.xml" Id="R353e308b8248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332106ff4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5aa42e694d23" /><Relationship Type="http://schemas.openxmlformats.org/officeDocument/2006/relationships/theme" Target="/ppt/slideMasters/theme/theme1.xml" Id="R886156cac637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15aa42e69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4d0a1d573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fd4f3ee6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7b9087bc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6b0e2804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a311bbc1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7db997ea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28e295a2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