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7654276de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56a4aab9c4170"/>
  </p:sldMasterIdLst>
  <p:sldIdLst>
    <p:sldId xmlns:r="http://schemas.openxmlformats.org/officeDocument/2006/relationships" id="256" r:id="Re80e0d2688fe40e4"/>
    <p:sldId xmlns:r="http://schemas.openxmlformats.org/officeDocument/2006/relationships" id="257" r:id="Ra9deb1400f5b4890"/>
    <p:sldId xmlns:r="http://schemas.openxmlformats.org/officeDocument/2006/relationships" id="258" r:id="R0f11d808c0384ab2"/>
    <p:sldId xmlns:r="http://schemas.openxmlformats.org/officeDocument/2006/relationships" id="259" r:id="Rd770392adf5e4340"/>
    <p:sldId xmlns:r="http://schemas.openxmlformats.org/officeDocument/2006/relationships" id="260" r:id="Re54a6ce1a2074808"/>
    <p:sldId xmlns:r="http://schemas.openxmlformats.org/officeDocument/2006/relationships" id="261" r:id="Rcf5377ca4fc945e6"/>
    <p:sldId xmlns:r="http://schemas.openxmlformats.org/officeDocument/2006/relationships" id="262" r:id="R16d2d08257b9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56a4aab9c4170" /><Relationship Type="http://schemas.openxmlformats.org/officeDocument/2006/relationships/slide" Target="/ppt/slides/slide1.xml" Id="Re80e0d2688fe40e4" /><Relationship Type="http://schemas.openxmlformats.org/officeDocument/2006/relationships/slide" Target="/ppt/slides/slide2.xml" Id="Ra9deb1400f5b4890" /><Relationship Type="http://schemas.openxmlformats.org/officeDocument/2006/relationships/slide" Target="/ppt/slides/slide3.xml" Id="R0f11d808c0384ab2" /><Relationship Type="http://schemas.openxmlformats.org/officeDocument/2006/relationships/slide" Target="/ppt/slides/slide4.xml" Id="Rd770392adf5e4340" /><Relationship Type="http://schemas.openxmlformats.org/officeDocument/2006/relationships/slide" Target="/ppt/slides/slide5.xml" Id="Re54a6ce1a2074808" /><Relationship Type="http://schemas.openxmlformats.org/officeDocument/2006/relationships/slide" Target="/ppt/slides/slide6.xml" Id="Rcf5377ca4fc945e6" /><Relationship Type="http://schemas.openxmlformats.org/officeDocument/2006/relationships/slide" Target="/ppt/slides/slide7.xml" Id="R16d2d08257b9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e3ef353d1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a1343bff411b" /><Relationship Type="http://schemas.openxmlformats.org/officeDocument/2006/relationships/theme" Target="/ppt/slideMasters/theme/theme1.xml" Id="R4a3a07acb07c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1a1343bff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621f51f3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cf2c4c09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cb62a035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3aaa799a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95e14d8a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52abb5ee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c2d57414b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